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 id="2147483685" r:id="rId3"/>
    <p:sldMasterId id="2147483697" r:id="rId4"/>
    <p:sldMasterId id="2147483710" r:id="rId5"/>
    <p:sldMasterId id="2147483722" r:id="rId6"/>
    <p:sldMasterId id="2147483734" r:id="rId7"/>
    <p:sldMasterId id="2147483746" r:id="rId8"/>
  </p:sldMasterIdLst>
  <p:notesMasterIdLst>
    <p:notesMasterId r:id="rId62"/>
  </p:notesMasterIdLst>
  <p:handoutMasterIdLst>
    <p:handoutMasterId r:id="rId63"/>
  </p:handoutMasterIdLst>
  <p:sldIdLst>
    <p:sldId id="259" r:id="rId9"/>
    <p:sldId id="398" r:id="rId10"/>
    <p:sldId id="399" r:id="rId11"/>
    <p:sldId id="400" r:id="rId12"/>
    <p:sldId id="401" r:id="rId13"/>
    <p:sldId id="262" r:id="rId14"/>
    <p:sldId id="265" r:id="rId15"/>
    <p:sldId id="268" r:id="rId16"/>
    <p:sldId id="271" r:id="rId17"/>
    <p:sldId id="274" r:id="rId18"/>
    <p:sldId id="277" r:id="rId19"/>
    <p:sldId id="280" r:id="rId20"/>
    <p:sldId id="283" r:id="rId21"/>
    <p:sldId id="286" r:id="rId22"/>
    <p:sldId id="289" r:id="rId23"/>
    <p:sldId id="292" r:id="rId24"/>
    <p:sldId id="295" r:id="rId25"/>
    <p:sldId id="298" r:id="rId26"/>
    <p:sldId id="301" r:id="rId27"/>
    <p:sldId id="304" r:id="rId28"/>
    <p:sldId id="307" r:id="rId29"/>
    <p:sldId id="310" r:id="rId30"/>
    <p:sldId id="313" r:id="rId31"/>
    <p:sldId id="316" r:id="rId32"/>
    <p:sldId id="319" r:id="rId33"/>
    <p:sldId id="322" r:id="rId34"/>
    <p:sldId id="325" r:id="rId35"/>
    <p:sldId id="328" r:id="rId36"/>
    <p:sldId id="331" r:id="rId37"/>
    <p:sldId id="334" r:id="rId38"/>
    <p:sldId id="337" r:id="rId39"/>
    <p:sldId id="403" r:id="rId40"/>
    <p:sldId id="340" r:id="rId41"/>
    <p:sldId id="343" r:id="rId42"/>
    <p:sldId id="346" r:id="rId43"/>
    <p:sldId id="349" r:id="rId44"/>
    <p:sldId id="352" r:id="rId45"/>
    <p:sldId id="355" r:id="rId46"/>
    <p:sldId id="358" r:id="rId47"/>
    <p:sldId id="404" r:id="rId48"/>
    <p:sldId id="361" r:id="rId49"/>
    <p:sldId id="364" r:id="rId50"/>
    <p:sldId id="367" r:id="rId51"/>
    <p:sldId id="370" r:id="rId52"/>
    <p:sldId id="373" r:id="rId53"/>
    <p:sldId id="376" r:id="rId54"/>
    <p:sldId id="379" r:id="rId55"/>
    <p:sldId id="382" r:id="rId56"/>
    <p:sldId id="385" r:id="rId57"/>
    <p:sldId id="388" r:id="rId58"/>
    <p:sldId id="391" r:id="rId59"/>
    <p:sldId id="394" r:id="rId60"/>
    <p:sldId id="397" r:id="rId61"/>
  </p:sldIdLst>
  <p:sldSz cx="12192000" cy="6858000"/>
  <p:notesSz cx="6858000" cy="9144000"/>
  <p:embeddedFontLst>
    <p:embeddedFont>
      <p:font typeface="Algerian" panose="04020705040A02060702" pitchFamily="82" charset="0"/>
      <p:regular r:id="rId64"/>
    </p:embeddedFont>
    <p:embeddedFont>
      <p:font typeface="Arial Black" panose="020B0A04020102020204" pitchFamily="34" charset="0"/>
      <p:bold r:id="rId65"/>
    </p:embeddedFon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Consolas" panose="020B0609020204030204" pitchFamily="49" charset="0"/>
      <p:regular r:id="rId72"/>
      <p:bold r:id="rId73"/>
      <p:italic r:id="rId74"/>
      <p:boldItalic r:id="rId75"/>
    </p:embeddedFont>
    <p:embeddedFont>
      <p:font typeface="Lora" panose="020B0604020202020204" charset="0"/>
      <p:regular r:id="rId76"/>
      <p:bold r:id="rId77"/>
      <p:italic r:id="rId78"/>
      <p:boldItalic r:id="rId79"/>
    </p:embeddedFont>
    <p:embeddedFont>
      <p:font typeface="Quattrocento Sans" panose="020B0604020202020204" charset="0"/>
      <p:bold r:id="rId80"/>
      <p:italic r:id="rId81"/>
      <p:boldItalic r:id="rId82"/>
    </p:embeddedFont>
  </p:embeddedFontLst>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6" d="100"/>
          <a:sy n="86" d="100"/>
        </p:scale>
        <p:origin x="514" y="6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font" Target="fonts/font4.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13.fntdata"/><Relationship Id="rId7" Type="http://schemas.openxmlformats.org/officeDocument/2006/relationships/slideMaster" Target="slideMasters/slideMaster7.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3.fntdata"/><Relationship Id="rId8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5E9648-89A1-4012-B5A6-0138ACB37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7D42D32-CEDC-40B9-9897-7F6753D945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1AE9E2-5149-411D-8636-08A5F7384E61}" type="datetimeFigureOut">
              <a:rPr lang="en-IN" smtClean="0"/>
              <a:t>14-07-2021</a:t>
            </a:fld>
            <a:endParaRPr lang="en-IN"/>
          </a:p>
        </p:txBody>
      </p:sp>
      <p:sp>
        <p:nvSpPr>
          <p:cNvPr id="4" name="Footer Placeholder 3">
            <a:extLst>
              <a:ext uri="{FF2B5EF4-FFF2-40B4-BE49-F238E27FC236}">
                <a16:creationId xmlns:a16="http://schemas.microsoft.com/office/drawing/2014/main" id="{1583F1C0-54DB-4B44-A287-EC454888A6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8FC4310-556B-454A-B5F2-C1C1603CAC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45589-0DCA-4F11-9A10-B835DC2A530F}" type="slidenum">
              <a:rPr lang="en-IN" smtClean="0"/>
              <a:t>‹#›</a:t>
            </a:fld>
            <a:endParaRPr lang="en-IN"/>
          </a:p>
        </p:txBody>
      </p:sp>
    </p:spTree>
    <p:extLst>
      <p:ext uri="{BB962C8B-B14F-4D97-AF65-F5344CB8AC3E}">
        <p14:creationId xmlns:p14="http://schemas.microsoft.com/office/powerpoint/2010/main" val="36299494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extLst>
      <p:ext uri="{BB962C8B-B14F-4D97-AF65-F5344CB8AC3E}">
        <p14:creationId xmlns:p14="http://schemas.microsoft.com/office/powerpoint/2010/main" val="1310333137"/>
      </p:ext>
    </p:extLst>
  </p:cSld>
  <p:clrMap bg1="lt1" tx1="dk1" bg2="dk2" tx2="lt2" accent1="accent1" accent2="accent2" accent3="accent3" accent4="accent4" accent5="accent5" accent6="accent6" hlink="hlink" folHlink="folHlink"/>
  <p:hf sldNum="0" hdr="0" ftr="0" dt="0"/>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314" name="Google Shape;314;p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637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68" name="Google Shape;468;p2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000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81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87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399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2572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28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62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82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377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62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357" name="Google Shape;357;p1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432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7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586" name="Google Shape;586;p4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335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73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29ee9d6fc_1_145: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ct val="0"/>
              </a:spcBef>
              <a:spcAft>
                <a:spcPct val="0"/>
              </a:spcAft>
              <a:buNone/>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ONE SLIDE FOR PR2 AND BAXTER. ELIMINATE DUPLICATE SLIDES</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668" name="Google Shape;668;g329ee9d6fc_1_14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741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364" name="Google Shape;364;p14: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5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7: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Not really an operating system: really a </a:t>
            </a:r>
            <a:r>
              <a:rPr lang="en-US" sz="1100" b="1" i="0" u="none" strike="noStrike" cap="none">
                <a:solidFill>
                  <a:srgbClr val="000000"/>
                </a:solidFill>
                <a:latin typeface="Arial" pitchFamily="34" charset="0"/>
                <a:ea typeface="Arial" pitchFamily="34" charset="0"/>
                <a:cs typeface="Arial" pitchFamily="34" charset="0"/>
                <a:sym typeface="Arial" pitchFamily="34" charset="0"/>
              </a:rPr>
              <a:t>set of tools</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message passing infrastructure:</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ROS is used to connect the various nodes that make up your typical robotic system</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debugging tools: </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ROS CLI (rosnode, rostopic, rosmsg, etc.), rqt_graph</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visualization:</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RVIZ, Gazebo, tf</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02" name="Google Shape;402;p1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29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Not really an operating system: really a </a:t>
            </a:r>
            <a:r>
              <a:rPr lang="en-US" sz="1100" b="1" i="0" u="none" strike="noStrike" cap="none">
                <a:solidFill>
                  <a:srgbClr val="000000"/>
                </a:solidFill>
                <a:latin typeface="Arial" pitchFamily="34" charset="0"/>
                <a:ea typeface="Arial" pitchFamily="34" charset="0"/>
                <a:cs typeface="Arial" pitchFamily="34" charset="0"/>
                <a:sym typeface="Arial" pitchFamily="34" charset="0"/>
              </a:rPr>
              <a:t>set of tools</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message passing infrastructure:</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ROS is used to connect the various nodes that make up your typical robotic system</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debugging tools: </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ROS CLI (rosnode, rostopic, rosmsg, etc.), rqt_graph</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visualization:</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17160" algn="l" rtl="0">
              <a:lnSpc>
                <a:spcPct val="100000"/>
              </a:lnSpc>
              <a:spcBef>
                <a:spcPct val="0"/>
              </a:spcBef>
              <a:spcAft>
                <a:spcPct val="0"/>
              </a:spcAft>
              <a:buClr>
                <a:srgbClr val="000000"/>
              </a:buClr>
              <a:buSzPts val="1100"/>
              <a:buFont typeface="Noto Sans Symbols"/>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RVIZ, Gazebo, tf</a:t>
            </a: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20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82" name="Google Shape;382;p1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47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392" name="Google Shape;392;p1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35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531" name="Google Shape;531;p3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8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542" name="Google Shape;542;p3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696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ct val="0"/>
              </a:spcBef>
              <a:spcAft>
                <a:spcPct val="0"/>
              </a:spcAft>
              <a:buNone/>
            </a:pPr>
            <a:endParaRPr/>
          </a:p>
        </p:txBody>
      </p:sp>
      <p:sp>
        <p:nvSpPr>
          <p:cNvPr id="419" name="Google Shape;419;p19: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6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2" name="Google Shape;12;p2"/>
          <p:cNvSpPr txBox="1">
            <a:spLocks noGrp="1"/>
          </p:cNvSpPr>
          <p:nvPr>
            <p:ph type="subTitle" idx="1"/>
          </p:nvPr>
        </p:nvSpPr>
        <p:spPr>
          <a:xfrm>
            <a:off x="457200" y="1203480"/>
            <a:ext cx="8229300" cy="29829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6" name="Google Shape;16;p4"/>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9" name="Google Shape;19;p5"/>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 name="Google Shape;20;p5"/>
          <p:cNvSpPr txBox="1">
            <a:spLocks noGrp="1"/>
          </p:cNvSpPr>
          <p:nvPr>
            <p:ph type="body" idx="2"/>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300" cy="3981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27" name="Google Shape;27;p8"/>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8" name="Google Shape;28;p8"/>
          <p:cNvSpPr txBox="1">
            <a:spLocks noGrp="1"/>
          </p:cNvSpPr>
          <p:nvPr>
            <p:ph type="body" idx="2"/>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9" name="Google Shape;29;p8"/>
          <p:cNvSpPr txBox="1">
            <a:spLocks noGrp="1"/>
          </p:cNvSpPr>
          <p:nvPr>
            <p:ph type="body" idx="3"/>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32" name="Google Shape;32;p9"/>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3" name="Google Shape;33;p9"/>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4" name="Google Shape;34;p9"/>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37" name="Google Shape;37;p10"/>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8" name="Google Shape;38;p10"/>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9" name="Google Shape;39;p10"/>
          <p:cNvSpPr txBox="1">
            <a:spLocks noGrp="1"/>
          </p:cNvSpPr>
          <p:nvPr>
            <p:ph type="body" idx="3"/>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42" name="Google Shape;42;p11"/>
          <p:cNvSpPr txBox="1">
            <a:spLocks noGrp="1"/>
          </p:cNvSpPr>
          <p:nvPr>
            <p:ph type="body" idx="1"/>
          </p:nvPr>
        </p:nvSpPr>
        <p:spPr>
          <a:xfrm>
            <a:off x="457200" y="120348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3" name="Google Shape;43;p11"/>
          <p:cNvSpPr txBox="1">
            <a:spLocks noGrp="1"/>
          </p:cNvSpPr>
          <p:nvPr>
            <p:ph type="body" idx="2"/>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46" name="Google Shape;46;p12"/>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7" name="Google Shape;47;p12"/>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8" name="Google Shape;48;p12"/>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9" name="Google Shape;49;p12"/>
          <p:cNvSpPr txBox="1">
            <a:spLocks noGrp="1"/>
          </p:cNvSpPr>
          <p:nvPr>
            <p:ph type="body" idx="4"/>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52" name="Google Shape;52;p13"/>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53" name="Google Shape;53;p13"/>
          <p:cNvSpPr txBox="1">
            <a:spLocks noGrp="1"/>
          </p:cNvSpPr>
          <p:nvPr>
            <p:ph type="body" idx="2"/>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54" name="Google Shape;54;p13"/>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5" name="Google Shape;55;p13"/>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2" name="Google Shape;12;p2"/>
          <p:cNvSpPr txBox="1">
            <a:spLocks noGrp="1"/>
          </p:cNvSpPr>
          <p:nvPr>
            <p:ph type="subTitle" idx="1"/>
          </p:nvPr>
        </p:nvSpPr>
        <p:spPr>
          <a:xfrm>
            <a:off x="457200" y="1203480"/>
            <a:ext cx="8229300" cy="29829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dirty="0"/>
          </a:p>
        </p:txBody>
      </p:sp>
      <p:sp>
        <p:nvSpPr>
          <p:cNvPr id="3" name="TextBox 2">
            <a:extLst>
              <a:ext uri="{FF2B5EF4-FFF2-40B4-BE49-F238E27FC236}">
                <a16:creationId xmlns:a16="http://schemas.microsoft.com/office/drawing/2014/main" id="{5BE7B900-0ADF-4890-A484-AFCFB5F6A31B}"/>
              </a:ext>
            </a:extLst>
          </p:cNvPr>
          <p:cNvSpPr txBox="1"/>
          <p:nvPr userDrawn="1"/>
        </p:nvSpPr>
        <p:spPr>
          <a:xfrm>
            <a:off x="1415480" y="4581128"/>
            <a:ext cx="6768752" cy="1384995"/>
          </a:xfrm>
          <a:prstGeom prst="rect">
            <a:avLst/>
          </a:prstGeom>
          <a:noFill/>
        </p:spPr>
        <p:txBody>
          <a:bodyPr wrap="square" rtlCol="0">
            <a:prstTxWarp prst="textInflateBottom">
              <a:avLst/>
            </a:prstTxWarp>
            <a:spAutoFit/>
          </a:bodyPr>
          <a:lstStyle/>
          <a:p>
            <a:r>
              <a:rPr lang="en-IN" sz="4200" b="1" dirty="0">
                <a:effectLst>
                  <a:glow rad="63500">
                    <a:schemeClr val="accent2">
                      <a:satMod val="175000"/>
                      <a:alpha val="40000"/>
                    </a:schemeClr>
                  </a:glow>
                  <a:reflection blurRad="6350" stA="55000" endA="300" endPos="45500" dir="5400000" sy="-100000" algn="bl" rotWithShape="0"/>
                </a:effectLst>
                <a:latin typeface="Algerian" panose="04020705040A02060702" pitchFamily="82" charset="0"/>
              </a:rPr>
              <a:t>Satyendra Nath Bose</a:t>
            </a:r>
          </a:p>
          <a:p>
            <a:r>
              <a:rPr lang="en-IN" sz="4200" b="1" dirty="0">
                <a:effectLst>
                  <a:glow rad="63500">
                    <a:schemeClr val="accent2">
                      <a:satMod val="175000"/>
                      <a:alpha val="40000"/>
                    </a:schemeClr>
                  </a:glow>
                  <a:reflection blurRad="6350" stA="55000" endA="300" endPos="45500" dir="5400000" sy="-100000" algn="bl" rotWithShape="0"/>
                </a:effectLst>
                <a:latin typeface="Algerian" panose="04020705040A02060702" pitchFamily="82" charset="0"/>
              </a:rPr>
              <a:t>   Summer Internship</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6" name="Google Shape;16;p4"/>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9" name="Google Shape;19;p5"/>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 name="Google Shape;20;p5"/>
          <p:cNvSpPr txBox="1">
            <a:spLocks noGrp="1"/>
          </p:cNvSpPr>
          <p:nvPr>
            <p:ph type="body" idx="2"/>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300" cy="3981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27" name="Google Shape;27;p8"/>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8" name="Google Shape;28;p8"/>
          <p:cNvSpPr txBox="1">
            <a:spLocks noGrp="1"/>
          </p:cNvSpPr>
          <p:nvPr>
            <p:ph type="body" idx="2"/>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9" name="Google Shape;29;p8"/>
          <p:cNvSpPr txBox="1">
            <a:spLocks noGrp="1"/>
          </p:cNvSpPr>
          <p:nvPr>
            <p:ph type="body" idx="3"/>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32" name="Google Shape;32;p9"/>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3" name="Google Shape;33;p9"/>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4" name="Google Shape;34;p9"/>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37" name="Google Shape;37;p10"/>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8" name="Google Shape;38;p10"/>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39" name="Google Shape;39;p10"/>
          <p:cNvSpPr txBox="1">
            <a:spLocks noGrp="1"/>
          </p:cNvSpPr>
          <p:nvPr>
            <p:ph type="body" idx="3"/>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42" name="Google Shape;42;p11"/>
          <p:cNvSpPr txBox="1">
            <a:spLocks noGrp="1"/>
          </p:cNvSpPr>
          <p:nvPr>
            <p:ph type="body" idx="1"/>
          </p:nvPr>
        </p:nvSpPr>
        <p:spPr>
          <a:xfrm>
            <a:off x="457200" y="120348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3" name="Google Shape;43;p11"/>
          <p:cNvSpPr txBox="1">
            <a:spLocks noGrp="1"/>
          </p:cNvSpPr>
          <p:nvPr>
            <p:ph type="body" idx="2"/>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46" name="Google Shape;46;p12"/>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7" name="Google Shape;47;p12"/>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8" name="Google Shape;48;p12"/>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49" name="Google Shape;49;p12"/>
          <p:cNvSpPr txBox="1">
            <a:spLocks noGrp="1"/>
          </p:cNvSpPr>
          <p:nvPr>
            <p:ph type="body" idx="4"/>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52" name="Google Shape;52;p13"/>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53" name="Google Shape;53;p13"/>
          <p:cNvSpPr txBox="1">
            <a:spLocks noGrp="1"/>
          </p:cNvSpPr>
          <p:nvPr>
            <p:ph type="body" idx="2"/>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54" name="Google Shape;54;p13"/>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5" name="Google Shape;55;p13"/>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68" name="Google Shape;68;p17"/>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71" name="Google Shape;71;p18"/>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72" name="Google Shape;72;p18"/>
          <p:cNvSpPr txBox="1">
            <a:spLocks noGrp="1"/>
          </p:cNvSpPr>
          <p:nvPr>
            <p:ph type="body" idx="2"/>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457200" y="205200"/>
            <a:ext cx="8229300" cy="3981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79" name="Google Shape;79;p21"/>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80" name="Google Shape;80;p21"/>
          <p:cNvSpPr txBox="1">
            <a:spLocks noGrp="1"/>
          </p:cNvSpPr>
          <p:nvPr>
            <p:ph type="body" idx="2"/>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81" name="Google Shape;81;p21"/>
          <p:cNvSpPr txBox="1">
            <a:spLocks noGrp="1"/>
          </p:cNvSpPr>
          <p:nvPr>
            <p:ph type="body" idx="3"/>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84" name="Google Shape;84;p22"/>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85" name="Google Shape;85;p22"/>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86" name="Google Shape;86;p22"/>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89" name="Google Shape;89;p23"/>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90" name="Google Shape;90;p23"/>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91" name="Google Shape;91;p23"/>
          <p:cNvSpPr txBox="1">
            <a:spLocks noGrp="1"/>
          </p:cNvSpPr>
          <p:nvPr>
            <p:ph type="body" idx="3"/>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94" name="Google Shape;94;p24"/>
          <p:cNvSpPr txBox="1">
            <a:spLocks noGrp="1"/>
          </p:cNvSpPr>
          <p:nvPr>
            <p:ph type="body" idx="1"/>
          </p:nvPr>
        </p:nvSpPr>
        <p:spPr>
          <a:xfrm>
            <a:off x="457200" y="120348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95" name="Google Shape;95;p24"/>
          <p:cNvSpPr txBox="1">
            <a:spLocks noGrp="1"/>
          </p:cNvSpPr>
          <p:nvPr>
            <p:ph type="body" idx="2"/>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98" name="Google Shape;98;p25"/>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99" name="Google Shape;99;p25"/>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00" name="Google Shape;100;p25"/>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01" name="Google Shape;101;p25"/>
          <p:cNvSpPr txBox="1">
            <a:spLocks noGrp="1"/>
          </p:cNvSpPr>
          <p:nvPr>
            <p:ph type="body" idx="4"/>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04" name="Google Shape;104;p26"/>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05" name="Google Shape;105;p26"/>
          <p:cNvSpPr txBox="1">
            <a:spLocks noGrp="1"/>
          </p:cNvSpPr>
          <p:nvPr>
            <p:ph type="body" idx="2"/>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06" name="Google Shape;106;p26"/>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107" name="Google Shape;107;p26"/>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3"/>
        <p:cNvGrpSpPr/>
        <p:nvPr/>
      </p:nvGrpSpPr>
      <p:grpSpPr>
        <a:xfrm>
          <a:off x="0" y="0"/>
          <a:ext cx="0" cy="0"/>
          <a:chOff x="0" y="0"/>
          <a:chExt cx="0" cy="0"/>
        </a:xfrm>
      </p:grpSpPr>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4"/>
        <p:cNvGrpSpPr/>
        <p:nvPr/>
      </p:nvGrpSpPr>
      <p:grpSpPr>
        <a:xfrm>
          <a:off x="0" y="0"/>
          <a:ext cx="0" cy="0"/>
          <a:chOff x="0" y="0"/>
          <a:chExt cx="0" cy="0"/>
        </a:xfrm>
      </p:grpSpPr>
      <p:sp>
        <p:nvSpPr>
          <p:cNvPr id="165" name="Google Shape;165;p4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66" name="Google Shape;166;p42"/>
          <p:cNvSpPr txBox="1">
            <a:spLocks noGrp="1"/>
          </p:cNvSpPr>
          <p:nvPr>
            <p:ph type="subTitle" idx="1"/>
          </p:nvPr>
        </p:nvSpPr>
        <p:spPr>
          <a:xfrm>
            <a:off x="457200" y="1203480"/>
            <a:ext cx="8229300" cy="29829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67"/>
        <p:cNvGrpSpPr/>
        <p:nvPr/>
      </p:nvGrpSpPr>
      <p:grpSpPr>
        <a:xfrm>
          <a:off x="0" y="0"/>
          <a:ext cx="0" cy="0"/>
          <a:chOff x="0" y="0"/>
          <a:chExt cx="0" cy="0"/>
        </a:xfrm>
      </p:grpSpPr>
      <p:sp>
        <p:nvSpPr>
          <p:cNvPr id="168" name="Google Shape;168;p43"/>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69" name="Google Shape;169;p43"/>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72" name="Google Shape;172;p44"/>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73" name="Google Shape;173;p44"/>
          <p:cNvSpPr txBox="1">
            <a:spLocks noGrp="1"/>
          </p:cNvSpPr>
          <p:nvPr>
            <p:ph type="body" idx="2"/>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76"/>
        <p:cNvGrpSpPr/>
        <p:nvPr/>
      </p:nvGrpSpPr>
      <p:grpSpPr>
        <a:xfrm>
          <a:off x="0" y="0"/>
          <a:ext cx="0" cy="0"/>
          <a:chOff x="0" y="0"/>
          <a:chExt cx="0" cy="0"/>
        </a:xfrm>
      </p:grpSpPr>
      <p:sp>
        <p:nvSpPr>
          <p:cNvPr id="177" name="Google Shape;177;p46"/>
          <p:cNvSpPr txBox="1">
            <a:spLocks noGrp="1"/>
          </p:cNvSpPr>
          <p:nvPr>
            <p:ph type="subTitle" idx="1"/>
          </p:nvPr>
        </p:nvSpPr>
        <p:spPr>
          <a:xfrm>
            <a:off x="457200" y="205200"/>
            <a:ext cx="8229300" cy="3981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78"/>
        <p:cNvGrpSpPr/>
        <p:nvPr/>
      </p:nvGrpSpPr>
      <p:grpSpPr>
        <a:xfrm>
          <a:off x="0" y="0"/>
          <a:ext cx="0" cy="0"/>
          <a:chOff x="0" y="0"/>
          <a:chExt cx="0" cy="0"/>
        </a:xfrm>
      </p:grpSpPr>
      <p:sp>
        <p:nvSpPr>
          <p:cNvPr id="179" name="Google Shape;179;p47"/>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80" name="Google Shape;180;p47"/>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81" name="Google Shape;181;p47"/>
          <p:cNvSpPr txBox="1">
            <a:spLocks noGrp="1"/>
          </p:cNvSpPr>
          <p:nvPr>
            <p:ph type="body" idx="2"/>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82" name="Google Shape;182;p47"/>
          <p:cNvSpPr txBox="1">
            <a:spLocks noGrp="1"/>
          </p:cNvSpPr>
          <p:nvPr>
            <p:ph type="body" idx="3"/>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83"/>
        <p:cNvGrpSpPr/>
        <p:nvPr/>
      </p:nvGrpSpPr>
      <p:grpSpPr>
        <a:xfrm>
          <a:off x="0" y="0"/>
          <a:ext cx="0" cy="0"/>
          <a:chOff x="0" y="0"/>
          <a:chExt cx="0" cy="0"/>
        </a:xfrm>
      </p:grpSpPr>
      <p:sp>
        <p:nvSpPr>
          <p:cNvPr id="184" name="Google Shape;184;p4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85" name="Google Shape;185;p48"/>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86" name="Google Shape;186;p48"/>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87" name="Google Shape;187;p48"/>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90" name="Google Shape;190;p49"/>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91" name="Google Shape;191;p49"/>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92" name="Google Shape;192;p49"/>
          <p:cNvSpPr txBox="1">
            <a:spLocks noGrp="1"/>
          </p:cNvSpPr>
          <p:nvPr>
            <p:ph type="body" idx="3"/>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93"/>
        <p:cNvGrpSpPr/>
        <p:nvPr/>
      </p:nvGrpSpPr>
      <p:grpSpPr>
        <a:xfrm>
          <a:off x="0" y="0"/>
          <a:ext cx="0" cy="0"/>
          <a:chOff x="0" y="0"/>
          <a:chExt cx="0" cy="0"/>
        </a:xfrm>
      </p:grpSpPr>
      <p:sp>
        <p:nvSpPr>
          <p:cNvPr id="194" name="Google Shape;194;p50"/>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95" name="Google Shape;195;p50"/>
          <p:cNvSpPr txBox="1">
            <a:spLocks noGrp="1"/>
          </p:cNvSpPr>
          <p:nvPr>
            <p:ph type="body" idx="1"/>
          </p:nvPr>
        </p:nvSpPr>
        <p:spPr>
          <a:xfrm>
            <a:off x="457200" y="120348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96" name="Google Shape;196;p50"/>
          <p:cNvSpPr txBox="1">
            <a:spLocks noGrp="1"/>
          </p:cNvSpPr>
          <p:nvPr>
            <p:ph type="body" idx="2"/>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97"/>
        <p:cNvGrpSpPr/>
        <p:nvPr/>
      </p:nvGrpSpPr>
      <p:grpSpPr>
        <a:xfrm>
          <a:off x="0" y="0"/>
          <a:ext cx="0" cy="0"/>
          <a:chOff x="0" y="0"/>
          <a:chExt cx="0" cy="0"/>
        </a:xfrm>
      </p:grpSpPr>
      <p:sp>
        <p:nvSpPr>
          <p:cNvPr id="198" name="Google Shape;198;p51"/>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99" name="Google Shape;199;p51"/>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0" name="Google Shape;200;p51"/>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1" name="Google Shape;201;p51"/>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2" name="Google Shape;202;p51"/>
          <p:cNvSpPr txBox="1">
            <a:spLocks noGrp="1"/>
          </p:cNvSpPr>
          <p:nvPr>
            <p:ph type="body" idx="4"/>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03"/>
        <p:cNvGrpSpPr/>
        <p:nvPr/>
      </p:nvGrpSpPr>
      <p:grpSpPr>
        <a:xfrm>
          <a:off x="0" y="0"/>
          <a:ext cx="0" cy="0"/>
          <a:chOff x="0" y="0"/>
          <a:chExt cx="0" cy="0"/>
        </a:xfrm>
      </p:grpSpPr>
      <p:sp>
        <p:nvSpPr>
          <p:cNvPr id="204" name="Google Shape;204;p5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205" name="Google Shape;205;p52"/>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6" name="Google Shape;206;p52"/>
          <p:cNvSpPr txBox="1">
            <a:spLocks noGrp="1"/>
          </p:cNvSpPr>
          <p:nvPr>
            <p:ph type="body" idx="2"/>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207" name="Google Shape;207;p52"/>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208" name="Google Shape;208;p52"/>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16" name="Google Shape;116;p28"/>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20" name="Google Shape;120;p30"/>
          <p:cNvSpPr txBox="1">
            <a:spLocks noGrp="1"/>
          </p:cNvSpPr>
          <p:nvPr>
            <p:ph type="subTitle" idx="1"/>
          </p:nvPr>
        </p:nvSpPr>
        <p:spPr>
          <a:xfrm>
            <a:off x="457200" y="1203480"/>
            <a:ext cx="8229300" cy="29829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31"/>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23" name="Google Shape;123;p31"/>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24" name="Google Shape;124;p31"/>
          <p:cNvSpPr txBox="1">
            <a:spLocks noGrp="1"/>
          </p:cNvSpPr>
          <p:nvPr>
            <p:ph type="body" idx="2"/>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33"/>
          <p:cNvSpPr txBox="1">
            <a:spLocks noGrp="1"/>
          </p:cNvSpPr>
          <p:nvPr>
            <p:ph type="subTitle" idx="1"/>
          </p:nvPr>
        </p:nvSpPr>
        <p:spPr>
          <a:xfrm>
            <a:off x="457200" y="205200"/>
            <a:ext cx="8229300" cy="3981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9"/>
        <p:cNvGrpSpPr/>
        <p:nvPr/>
      </p:nvGrpSpPr>
      <p:grpSpPr>
        <a:xfrm>
          <a:off x="0" y="0"/>
          <a:ext cx="0" cy="0"/>
          <a:chOff x="0" y="0"/>
          <a:chExt cx="0" cy="0"/>
        </a:xfrm>
      </p:grpSpPr>
      <p:sp>
        <p:nvSpPr>
          <p:cNvPr id="130" name="Google Shape;130;p34"/>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31" name="Google Shape;131;p34"/>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32" name="Google Shape;132;p34"/>
          <p:cNvSpPr txBox="1">
            <a:spLocks noGrp="1"/>
          </p:cNvSpPr>
          <p:nvPr>
            <p:ph type="body" idx="2"/>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33" name="Google Shape;133;p34"/>
          <p:cNvSpPr txBox="1">
            <a:spLocks noGrp="1"/>
          </p:cNvSpPr>
          <p:nvPr>
            <p:ph type="body" idx="3"/>
          </p:nvPr>
        </p:nvSpPr>
        <p:spPr>
          <a:xfrm>
            <a:off x="467424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36" name="Google Shape;136;p35"/>
          <p:cNvSpPr txBox="1">
            <a:spLocks noGrp="1"/>
          </p:cNvSpPr>
          <p:nvPr>
            <p:ph type="body" idx="1"/>
          </p:nvPr>
        </p:nvSpPr>
        <p:spPr>
          <a:xfrm>
            <a:off x="457200" y="1203480"/>
            <a:ext cx="40158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37" name="Google Shape;137;p35"/>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38" name="Google Shape;138;p35"/>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41" name="Google Shape;141;p36"/>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42" name="Google Shape;142;p36"/>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43" name="Google Shape;143;p36"/>
          <p:cNvSpPr txBox="1">
            <a:spLocks noGrp="1"/>
          </p:cNvSpPr>
          <p:nvPr>
            <p:ph type="body" idx="3"/>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37"/>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46" name="Google Shape;146;p37"/>
          <p:cNvSpPr txBox="1">
            <a:spLocks noGrp="1"/>
          </p:cNvSpPr>
          <p:nvPr>
            <p:ph type="body" idx="1"/>
          </p:nvPr>
        </p:nvSpPr>
        <p:spPr>
          <a:xfrm>
            <a:off x="457200" y="120348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47" name="Google Shape;147;p37"/>
          <p:cNvSpPr txBox="1">
            <a:spLocks noGrp="1"/>
          </p:cNvSpPr>
          <p:nvPr>
            <p:ph type="body" idx="2"/>
          </p:nvPr>
        </p:nvSpPr>
        <p:spPr>
          <a:xfrm>
            <a:off x="457200" y="2761920"/>
            <a:ext cx="82293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38"/>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50" name="Google Shape;150;p38"/>
          <p:cNvSpPr txBox="1">
            <a:spLocks noGrp="1"/>
          </p:cNvSpPr>
          <p:nvPr>
            <p:ph type="body" idx="1"/>
          </p:nvPr>
        </p:nvSpPr>
        <p:spPr>
          <a:xfrm>
            <a:off x="45720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51" name="Google Shape;151;p38"/>
          <p:cNvSpPr txBox="1">
            <a:spLocks noGrp="1"/>
          </p:cNvSpPr>
          <p:nvPr>
            <p:ph type="body" idx="2"/>
          </p:nvPr>
        </p:nvSpPr>
        <p:spPr>
          <a:xfrm>
            <a:off x="4674240" y="120348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52" name="Google Shape;152;p38"/>
          <p:cNvSpPr txBox="1">
            <a:spLocks noGrp="1"/>
          </p:cNvSpPr>
          <p:nvPr>
            <p:ph type="body" idx="3"/>
          </p:nvPr>
        </p:nvSpPr>
        <p:spPr>
          <a:xfrm>
            <a:off x="467424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53" name="Google Shape;153;p38"/>
          <p:cNvSpPr txBox="1">
            <a:spLocks noGrp="1"/>
          </p:cNvSpPr>
          <p:nvPr>
            <p:ph type="body" idx="4"/>
          </p:nvPr>
        </p:nvSpPr>
        <p:spPr>
          <a:xfrm>
            <a:off x="457200" y="2761920"/>
            <a:ext cx="4015800" cy="14226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39"/>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56" name="Google Shape;156;p39"/>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57" name="Google Shape;157;p39"/>
          <p:cNvSpPr txBox="1">
            <a:spLocks noGrp="1"/>
          </p:cNvSpPr>
          <p:nvPr>
            <p:ph type="body" idx="2"/>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58" name="Google Shape;158;p39"/>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159" name="Google Shape;159;p39"/>
          <p:cNvSpPr/>
          <p:nvPr/>
        </p:nvSpPr>
        <p:spPr>
          <a:xfrm>
            <a:off x="457200" y="1203480"/>
            <a:ext cx="8229300" cy="2982900"/>
          </a:xfrm>
          <a:prstGeom prst="rect">
            <a:avLst/>
          </a:prstGeom>
          <a:noFill/>
          <a:ln>
            <a:noFill/>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8C82-1DE1-4CAF-9F82-8DA1574FD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C4C632-35ED-48FC-8385-9E3D6520B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D5D0EA-037C-4E78-94D6-A2BC61B78D2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AA65315-48D7-48B7-972F-848476F245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02549A-74CB-494A-8A72-24FAB9AE405C}"/>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62699732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3CD-5C16-4790-A176-0BCC02D09C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628024-C0C2-467C-87CB-C8EB3BC687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72CAB-747B-4582-8665-2F8571BB404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D354233-A192-4362-9FE0-BF010A4D0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80D921-9336-42B5-B896-5AD064D157BB}"/>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6078756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98E7-4958-4FB0-9EC9-749E9CEC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4DB791-F177-4F06-8428-F3E77FB1CC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4CDAA-4DFF-4DED-A818-07E44B145DC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92EFE10-C236-4C60-B5F7-EE4CF6E6FD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F342C4-76A8-40D8-B0FE-CA3019E31435}"/>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1199885444"/>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5FA6-CF98-44A2-8D99-33432379CF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D26C07-C15F-4D50-8B88-A9051390D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861914-E1B4-4CF9-85D5-087BEFA0BF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062E3C-A7BF-41A6-A713-8ECD148AD2F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3A6CCC1-9172-4BEF-9DA3-9D569A6BC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431992-8DEC-43CA-9233-30803461438F}"/>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26140267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53F5-885B-4DEC-B5C4-D89B8E2287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8BC32E-0FAF-4E70-843F-F7D8D4EB69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A0F50-4832-4DAE-A0A5-288C4114D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0CA82B-AC31-4718-96AD-831864156E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AFACD-5B33-46B1-94C8-03D2D76DE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9C874A-3124-4F68-87B1-E9A447726434}"/>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9D8C806C-7AE0-49B8-BA5C-17334B0D08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1404B3-47C0-4FEB-A65D-E21F388E6852}"/>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288312669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5EF6-F74A-4B0D-A6AC-95623F7EEC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14A070-47B9-4B60-B26D-0C7BE6AB1F9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7D9D56C8-6367-45D6-A78C-2F6A779761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70251A-349B-44F6-B8B7-0504B8256791}"/>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117809668"/>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9FACC-7A12-467C-A40D-C4875FEE53B8}"/>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E2B1A06B-35AB-44B0-88C4-259636E1DC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9D10B6-5A21-4D32-8974-0C32A7CFE13C}"/>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88530263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0259-94B9-45BF-B074-B85DD158F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AAF327-BA19-46FF-80D6-CCE8FFB5F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1D4291-3A20-4B3F-AB0A-36542B615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D23F0-BE2E-47A8-87D6-74692AA7B3B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908BFF1-3EB6-486C-B935-5ED9DE67DC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D9A9F-F92F-4DD0-A90B-4FE5A5E59BDA}"/>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35598128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71C9-1A66-45C3-AD65-7BA5AF697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40E51-C8D2-4341-9447-02A20AD7C6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6C37A-A998-4F4C-AAC5-D2102752B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B0107-6E43-41C4-AA08-51FC343F9A0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8542F4DF-F061-4A0D-80AC-BEEF2747A9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3156E4-D395-470C-880D-1AFC8B059E69}"/>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27166124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1D8A-BB22-49C2-8AE8-91EE9D24C3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C9DBB8-7EA8-42F7-9F54-073E1AF8D9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E0CBC2-11E3-4E3D-950C-5A3B7156710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F7E0D0C-A32E-4365-930E-F7E4CC07BF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EC166-201A-4F19-A2EC-5C315165DED6}"/>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107204105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06168-12C3-4F85-9B9F-AFE2C0BE73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8A8BE8-7854-49B1-BF98-1C071C415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6C2B4C-DE76-4748-B57D-7E6FC43058E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3342179-0244-420E-90D7-D2057AB7DA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FD6003-D767-463D-B7D2-012A4140BF73}"/>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0750187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8C82-1DE1-4CAF-9F82-8DA1574FD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C4C632-35ED-48FC-8385-9E3D6520B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D5D0EA-037C-4E78-94D6-A2BC61B78D2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AA65315-48D7-48B7-972F-848476F245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02549A-74CB-494A-8A72-24FAB9AE405C}"/>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62699732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3CD-5C16-4790-A176-0BCC02D09C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628024-C0C2-467C-87CB-C8EB3BC687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72CAB-747B-4582-8665-2F8571BB404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D354233-A192-4362-9FE0-BF010A4D0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80D921-9336-42B5-B896-5AD064D157BB}"/>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6078756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98E7-4958-4FB0-9EC9-749E9CEC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4DB791-F177-4F06-8428-F3E77FB1CC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4CDAA-4DFF-4DED-A818-07E44B145DC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92EFE10-C236-4C60-B5F7-EE4CF6E6FD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F342C4-76A8-40D8-B0FE-CA3019E31435}"/>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119988544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5FA6-CF98-44A2-8D99-33432379CF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D26C07-C15F-4D50-8B88-A9051390D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861914-E1B4-4CF9-85D5-087BEFA0BF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062E3C-A7BF-41A6-A713-8ECD148AD2F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3A6CCC1-9172-4BEF-9DA3-9D569A6BC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431992-8DEC-43CA-9233-30803461438F}"/>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26140267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53F5-885B-4DEC-B5C4-D89B8E2287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8BC32E-0FAF-4E70-843F-F7D8D4EB69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A0F50-4832-4DAE-A0A5-288C4114D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0CA82B-AC31-4718-96AD-831864156E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AFACD-5B33-46B1-94C8-03D2D76DE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9C874A-3124-4F68-87B1-E9A447726434}"/>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9D8C806C-7AE0-49B8-BA5C-17334B0D08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1404B3-47C0-4FEB-A65D-E21F388E6852}"/>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288312669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5EF6-F74A-4B0D-A6AC-95623F7EEC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14A070-47B9-4B60-B26D-0C7BE6AB1F9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7D9D56C8-6367-45D6-A78C-2F6A779761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70251A-349B-44F6-B8B7-0504B8256791}"/>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11780966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9FACC-7A12-467C-A40D-C4875FEE53B8}"/>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E2B1A06B-35AB-44B0-88C4-259636E1DC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9D10B6-5A21-4D32-8974-0C32A7CFE13C}"/>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885302635"/>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0259-94B9-45BF-B074-B85DD158F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AAF327-BA19-46FF-80D6-CCE8FFB5F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1D4291-3A20-4B3F-AB0A-36542B615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D23F0-BE2E-47A8-87D6-74692AA7B3B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908BFF1-3EB6-486C-B935-5ED9DE67DC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D9A9F-F92F-4DD0-A90B-4FE5A5E59BDA}"/>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335598128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71C9-1A66-45C3-AD65-7BA5AF697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40E51-C8D2-4341-9447-02A20AD7C6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6C37A-A998-4F4C-AAC5-D2102752B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B0107-6E43-41C4-AA08-51FC343F9A0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8542F4DF-F061-4A0D-80AC-BEEF2747A9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3156E4-D395-470C-880D-1AFC8B059E69}"/>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271661242"/>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1D8A-BB22-49C2-8AE8-91EE9D24C3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C9DBB8-7EA8-42F7-9F54-073E1AF8D9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E0CBC2-11E3-4E3D-950C-5A3B7156710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F7E0D0C-A32E-4365-930E-F7E4CC07BF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EC166-201A-4F19-A2EC-5C315165DED6}"/>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107204105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06168-12C3-4F85-9B9F-AFE2C0BE73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8A8BE8-7854-49B1-BF98-1C071C415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6C2B4C-DE76-4748-B57D-7E6FC43058E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3342179-0244-420E-90D7-D2057AB7DA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FD6003-D767-463D-B7D2-012A4140BF73}"/>
              </a:ext>
            </a:extLst>
          </p:cNvPr>
          <p:cNvSpPr>
            <a:spLocks noGrp="1"/>
          </p:cNvSpPr>
          <p:nvPr>
            <p:ph type="sldNum" sz="quarter" idx="12"/>
          </p:nvPr>
        </p:nvSpPr>
        <p:spPr/>
        <p:txBody>
          <a:bodyPr/>
          <a:lstStyle/>
          <a:p>
            <a:fld id="{A0FFDCB7-484E-4301-900D-3E7BC84E4A44}" type="slidenum">
              <a:rPr lang="en-IN" smtClean="0"/>
              <a:t>‹#›</a:t>
            </a:fld>
            <a:endParaRPr lang="en-IN"/>
          </a:p>
        </p:txBody>
      </p:sp>
    </p:spTree>
    <p:extLst>
      <p:ext uri="{BB962C8B-B14F-4D97-AF65-F5344CB8AC3E}">
        <p14:creationId xmlns:p14="http://schemas.microsoft.com/office/powerpoint/2010/main" val="40750187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6480" y="2003760"/>
            <a:ext cx="4523400" cy="1159500"/>
          </a:xfrm>
          <a:prstGeom prst="rect">
            <a:avLst/>
          </a:prstGeom>
          <a:noFill/>
          <a:ln>
            <a:noFill/>
          </a:ln>
        </p:spPr>
        <p:txBody>
          <a:bodyPr spcFirstLastPara="1" wrap="square" lIns="91425" tIns="91425" rIns="91425" bIns="91425" anchor="b"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7" name="Google Shape;7;p1"/>
          <p:cNvSpPr/>
          <p:nvPr/>
        </p:nvSpPr>
        <p:spPr>
          <a:xfrm>
            <a:off x="-6120" y="3676680"/>
            <a:ext cx="9161700" cy="300"/>
          </a:xfrm>
          <a:custGeom>
            <a:avLst/>
            <a:gdLst/>
            <a:ahLst/>
            <a:cxnLst/>
            <a:rect l="l" t="t" r="r" b="b"/>
            <a:pathLst>
              <a:path w="119999" h="119999" extrusionOk="0">
                <a:moveTo>
                  <a:pt x="0" y="0"/>
                </a:moveTo>
                <a:lnTo>
                  <a:pt x="120000" y="12000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8" name="Google Shape;8;p1"/>
          <p:cNvSpPr/>
          <p:nvPr/>
        </p:nvSpPr>
        <p:spPr>
          <a:xfrm>
            <a:off x="1117800" y="3393000"/>
            <a:ext cx="566700" cy="566700"/>
          </a:xfrm>
          <a:prstGeom prst="ellipse">
            <a:avLst/>
          </a:prstGeom>
          <a:solidFill>
            <a:srgbClr val="FFCD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a:spcBef>
                <a:spcPct val="0"/>
              </a:spcBef>
              <a:spcAft>
                <a:spcPct val="0"/>
              </a:spcAft>
              <a:buNone/>
            </a:pPr>
            <a:endParaRPr/>
          </a:p>
        </p:txBody>
      </p:sp>
      <p:sp>
        <p:nvSpPr>
          <p:cNvPr id="9" name="Google Shape;9;p1"/>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6480" y="2003760"/>
            <a:ext cx="4523400" cy="1159500"/>
          </a:xfrm>
          <a:prstGeom prst="rect">
            <a:avLst/>
          </a:prstGeom>
          <a:noFill/>
          <a:ln>
            <a:noFill/>
          </a:ln>
        </p:spPr>
        <p:txBody>
          <a:bodyPr spcFirstLastPara="1" wrap="square" lIns="91425" tIns="91425" rIns="91425" bIns="91425" anchor="b"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7" name="Google Shape;7;p1"/>
          <p:cNvSpPr/>
          <p:nvPr/>
        </p:nvSpPr>
        <p:spPr>
          <a:xfrm>
            <a:off x="-6120" y="3676680"/>
            <a:ext cx="9161700" cy="300"/>
          </a:xfrm>
          <a:custGeom>
            <a:avLst/>
            <a:gdLst/>
            <a:ahLst/>
            <a:cxnLst/>
            <a:rect l="l" t="t" r="r" b="b"/>
            <a:pathLst>
              <a:path w="119999" h="119999" extrusionOk="0">
                <a:moveTo>
                  <a:pt x="0" y="0"/>
                </a:moveTo>
                <a:lnTo>
                  <a:pt x="120000" y="12000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8" name="Google Shape;8;p1"/>
          <p:cNvSpPr/>
          <p:nvPr/>
        </p:nvSpPr>
        <p:spPr>
          <a:xfrm>
            <a:off x="1117800" y="3393000"/>
            <a:ext cx="566700" cy="566700"/>
          </a:xfrm>
          <a:prstGeom prst="ellipse">
            <a:avLst/>
          </a:prstGeom>
          <a:solidFill>
            <a:srgbClr val="FFCD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a:spcBef>
                <a:spcPct val="0"/>
              </a:spcBef>
              <a:spcAft>
                <a:spcPct val="0"/>
              </a:spcAft>
              <a:buNone/>
            </a:pPr>
            <a:endParaRPr/>
          </a:p>
        </p:txBody>
      </p:sp>
      <p:sp>
        <p:nvSpPr>
          <p:cNvPr id="9" name="Google Shape;9;p1"/>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p:nvPr/>
        </p:nvSpPr>
        <p:spPr>
          <a:xfrm>
            <a:off x="-6120" y="2571840"/>
            <a:ext cx="1984200" cy="300"/>
          </a:xfrm>
          <a:custGeom>
            <a:avLst/>
            <a:gdLst/>
            <a:ahLst/>
            <a:cxnLst/>
            <a:rect l="l" t="t" r="r" b="b"/>
            <a:pathLst>
              <a:path w="119999" h="119999" extrusionOk="0">
                <a:moveTo>
                  <a:pt x="0" y="0"/>
                </a:moveTo>
                <a:lnTo>
                  <a:pt x="120000" y="120000"/>
                </a:lnTo>
              </a:path>
            </a:pathLst>
          </a:custGeom>
          <a:noFill/>
          <a:ln w="9525" cap="flat" cmpd="sng">
            <a:solidFill>
              <a:srgbClr val="CCCCCC"/>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8" name="Google Shape;58;p14"/>
          <p:cNvSpPr/>
          <p:nvPr/>
        </p:nvSpPr>
        <p:spPr>
          <a:xfrm>
            <a:off x="1117800" y="2288160"/>
            <a:ext cx="566700" cy="566700"/>
          </a:xfrm>
          <a:prstGeom prst="ellipse">
            <a:avLst/>
          </a:prstGeom>
          <a:solidFill>
            <a:srgbClr val="FFCD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a:spcBef>
                <a:spcPct val="0"/>
              </a:spcBef>
              <a:spcAft>
                <a:spcPct val="0"/>
              </a:spcAft>
              <a:buNone/>
            </a:pPr>
            <a:endParaRPr/>
          </a:p>
        </p:txBody>
      </p:sp>
      <p:sp>
        <p:nvSpPr>
          <p:cNvPr id="59" name="Google Shape;59;p14"/>
          <p:cNvSpPr txBox="1">
            <a:spLocks noGrp="1"/>
          </p:cNvSpPr>
          <p:nvPr>
            <p:ph type="title"/>
          </p:nvPr>
        </p:nvSpPr>
        <p:spPr>
          <a:xfrm>
            <a:off x="2022120" y="1693440"/>
            <a:ext cx="3787500" cy="1159500"/>
          </a:xfrm>
          <a:prstGeom prst="rect">
            <a:avLst/>
          </a:prstGeom>
          <a:noFill/>
          <a:ln>
            <a:noFill/>
          </a:ln>
        </p:spPr>
        <p:txBody>
          <a:bodyPr spcFirstLastPara="1" wrap="square" lIns="91425" tIns="91425" rIns="91425" bIns="91425" anchor="b"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60" name="Google Shape;60;p14"/>
          <p:cNvSpPr/>
          <p:nvPr/>
        </p:nvSpPr>
        <p:spPr>
          <a:xfrm>
            <a:off x="5898960" y="2571840"/>
            <a:ext cx="3250800" cy="300"/>
          </a:xfrm>
          <a:custGeom>
            <a:avLst/>
            <a:gdLst/>
            <a:ahLst/>
            <a:cxnLst/>
            <a:rect l="l" t="t" r="r" b="b"/>
            <a:pathLst>
              <a:path w="119999" h="119999" extrusionOk="0">
                <a:moveTo>
                  <a:pt x="0" y="0"/>
                </a:moveTo>
                <a:lnTo>
                  <a:pt x="120000" y="120000"/>
                </a:lnTo>
              </a:path>
            </a:pathLst>
          </a:custGeom>
          <a:noFill/>
          <a:ln w="9525" cap="flat" cmpd="sng">
            <a:solidFill>
              <a:srgbClr val="CCCCCC"/>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61" name="Google Shape;61;p14"/>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40"/>
          <p:cNvSpPr txBox="1">
            <a:spLocks noGrp="1"/>
          </p:cNvSpPr>
          <p:nvPr>
            <p:ph type="title"/>
          </p:nvPr>
        </p:nvSpPr>
        <p:spPr>
          <a:xfrm>
            <a:off x="457200" y="205200"/>
            <a:ext cx="8229300" cy="8586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62" name="Google Shape;162;p40"/>
          <p:cNvSpPr txBox="1">
            <a:spLocks noGrp="1"/>
          </p:cNvSpPr>
          <p:nvPr>
            <p:ph type="body" idx="1"/>
          </p:nvPr>
        </p:nvSpPr>
        <p:spPr>
          <a:xfrm>
            <a:off x="457200" y="120348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sp>
        <p:nvSpPr>
          <p:cNvPr id="109" name="Google Shape;109;p27"/>
          <p:cNvSpPr/>
          <p:nvPr/>
        </p:nvSpPr>
        <p:spPr>
          <a:xfrm>
            <a:off x="0" y="1131840"/>
            <a:ext cx="1375500" cy="300"/>
          </a:xfrm>
          <a:custGeom>
            <a:avLst/>
            <a:gdLst/>
            <a:ahLst/>
            <a:cxnLst/>
            <a:rect l="l" t="t" r="r" b="b"/>
            <a:pathLst>
              <a:path w="119999" h="119999" extrusionOk="0">
                <a:moveTo>
                  <a:pt x="0" y="0"/>
                </a:moveTo>
                <a:lnTo>
                  <a:pt x="120000" y="120000"/>
                </a:lnTo>
              </a:path>
            </a:pathLst>
          </a:custGeom>
          <a:noFill/>
          <a:ln w="9525" cap="flat" cmpd="sng">
            <a:solidFill>
              <a:srgbClr val="CCCCCC"/>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110" name="Google Shape;110;p27"/>
          <p:cNvSpPr/>
          <p:nvPr/>
        </p:nvSpPr>
        <p:spPr>
          <a:xfrm>
            <a:off x="817560" y="928800"/>
            <a:ext cx="405600" cy="405600"/>
          </a:xfrm>
          <a:prstGeom prst="ellipse">
            <a:avLst/>
          </a:prstGeom>
          <a:solidFill>
            <a:srgbClr val="FFCD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a:spcBef>
                <a:spcPct val="0"/>
              </a:spcBef>
              <a:spcAft>
                <a:spcPct val="0"/>
              </a:spcAft>
              <a:buNone/>
            </a:pPr>
            <a:endParaRPr/>
          </a:p>
        </p:txBody>
      </p:sp>
      <p:sp>
        <p:nvSpPr>
          <p:cNvPr id="111" name="Google Shape;111;p27"/>
          <p:cNvSpPr txBox="1">
            <a:spLocks noGrp="1"/>
          </p:cNvSpPr>
          <p:nvPr>
            <p:ph type="title"/>
          </p:nvPr>
        </p:nvSpPr>
        <p:spPr>
          <a:xfrm>
            <a:off x="1381320" y="922680"/>
            <a:ext cx="3877800" cy="435300"/>
          </a:xfrm>
          <a:prstGeom prst="rect">
            <a:avLst/>
          </a:prstGeom>
          <a:noFill/>
          <a:ln>
            <a:noFill/>
          </a:ln>
        </p:spPr>
        <p:txBody>
          <a:bodyPr spcFirstLastPara="1" wrap="square" lIns="91425" tIns="91425" rIns="91425" bIns="91425" anchor="ctr" anchorCtr="0"/>
          <a:lstStyle>
            <a:lvl1pPr marR="0" lvl="0" algn="l" rtl="0">
              <a:spcBef>
                <a:spcPct val="0"/>
              </a:spcBef>
              <a:spcAft>
                <a:spcPct val="0"/>
              </a:spcAft>
              <a:buSzPts val="1400"/>
              <a:buNone/>
              <a:defRPr sz="1800" b="0" i="0" u="none" strike="noStrike" cap="none"/>
            </a:lvl1pPr>
            <a:lvl2pPr marR="0" lvl="1" algn="l" rtl="0">
              <a:spcBef>
                <a:spcPct val="0"/>
              </a:spcBef>
              <a:spcAft>
                <a:spcPct val="0"/>
              </a:spcAft>
              <a:buSzPts val="1400"/>
              <a:buNone/>
              <a:defRPr sz="1800" b="0" i="0" u="none" strike="noStrike" cap="none"/>
            </a:lvl2pPr>
            <a:lvl3pPr marR="0" lvl="2" algn="l" rtl="0">
              <a:spcBef>
                <a:spcPct val="0"/>
              </a:spcBef>
              <a:spcAft>
                <a:spcPct val="0"/>
              </a:spcAft>
              <a:buSzPts val="1400"/>
              <a:buNone/>
              <a:defRPr sz="1800" b="0" i="0" u="none" strike="noStrike" cap="none"/>
            </a:lvl3pPr>
            <a:lvl4pPr marR="0" lvl="3" algn="l" rtl="0">
              <a:spcBef>
                <a:spcPct val="0"/>
              </a:spcBef>
              <a:spcAft>
                <a:spcPct val="0"/>
              </a:spcAft>
              <a:buSzPts val="1400"/>
              <a:buNone/>
              <a:defRPr sz="1800" b="0" i="0" u="none" strike="noStrike" cap="none"/>
            </a:lvl4pPr>
            <a:lvl5pPr marR="0" lvl="4" algn="l" rtl="0">
              <a:spcBef>
                <a:spcPct val="0"/>
              </a:spcBef>
              <a:spcAft>
                <a:spcPct val="0"/>
              </a:spcAft>
              <a:buSzPts val="1400"/>
              <a:buNone/>
              <a:defRPr sz="1800" b="0" i="0" u="none" strike="noStrike" cap="none"/>
            </a:lvl5pPr>
            <a:lvl6pPr marR="0" lvl="5" algn="l" rtl="0">
              <a:spcBef>
                <a:spcPct val="0"/>
              </a:spcBef>
              <a:spcAft>
                <a:spcPct val="0"/>
              </a:spcAft>
              <a:buSzPts val="1400"/>
              <a:buNone/>
              <a:defRPr sz="1800" b="0" i="0" u="none" strike="noStrike" cap="none"/>
            </a:lvl6pPr>
            <a:lvl7pPr marR="0" lvl="6" algn="l" rtl="0">
              <a:spcBef>
                <a:spcPct val="0"/>
              </a:spcBef>
              <a:spcAft>
                <a:spcPct val="0"/>
              </a:spcAft>
              <a:buSzPts val="1400"/>
              <a:buNone/>
              <a:defRPr sz="1800" b="0" i="0" u="none" strike="noStrike" cap="none"/>
            </a:lvl7pPr>
            <a:lvl8pPr marR="0" lvl="7" algn="l" rtl="0">
              <a:spcBef>
                <a:spcPct val="0"/>
              </a:spcBef>
              <a:spcAft>
                <a:spcPct val="0"/>
              </a:spcAft>
              <a:buSzPts val="1400"/>
              <a:buNone/>
              <a:defRPr sz="1800" b="0" i="0" u="none" strike="noStrike" cap="none"/>
            </a:lvl8pPr>
            <a:lvl9pPr marR="0" lvl="8" algn="l" rtl="0">
              <a:spcBef>
                <a:spcPct val="0"/>
              </a:spcBef>
              <a:spcAft>
                <a:spcPct val="0"/>
              </a:spcAft>
              <a:buSzPts val="1400"/>
              <a:buNone/>
              <a:defRPr sz="1800" b="0" i="0" u="none" strike="noStrike" cap="none"/>
            </a:lvl9pPr>
          </a:lstStyle>
          <a:p>
            <a:endParaRPr/>
          </a:p>
        </p:txBody>
      </p:sp>
      <p:sp>
        <p:nvSpPr>
          <p:cNvPr id="112" name="Google Shape;112;p27"/>
          <p:cNvSpPr txBox="1">
            <a:spLocks noGrp="1"/>
          </p:cNvSpPr>
          <p:nvPr>
            <p:ph type="body" idx="1"/>
          </p:nvPr>
        </p:nvSpPr>
        <p:spPr>
          <a:xfrm>
            <a:off x="1381320" y="1616400"/>
            <a:ext cx="6809400" cy="3111900"/>
          </a:xfrm>
          <a:prstGeom prst="rect">
            <a:avLst/>
          </a:prstGeom>
          <a:noFill/>
          <a:ln>
            <a:noFill/>
          </a:ln>
        </p:spPr>
        <p:txBody>
          <a:bodyPr spcFirstLastPara="1" wrap="square" lIns="91425" tIns="91425" rIns="91425" bIns="91425" anchor="t" anchorCtr="0"/>
          <a:lstStyle>
            <a:lvl1pPr marL="457200" marR="0" lvl="0" indent="-228600" algn="l" rtl="0">
              <a:spcBef>
                <a:spcPct val="0"/>
              </a:spcBef>
              <a:spcAft>
                <a:spcPct val="0"/>
              </a:spcAft>
              <a:buSzPts val="1400"/>
              <a:buNone/>
              <a:defRPr sz="1800" b="0" i="0" u="none" strike="noStrike" cap="none"/>
            </a:lvl1pPr>
            <a:lvl2pPr marL="914400" marR="0" lvl="1" indent="-228600" algn="l" rtl="0">
              <a:spcBef>
                <a:spcPct val="0"/>
              </a:spcBef>
              <a:spcAft>
                <a:spcPct val="0"/>
              </a:spcAft>
              <a:buSzPts val="1400"/>
              <a:buNone/>
              <a:defRPr sz="1800" b="0" i="0" u="none" strike="noStrike" cap="none"/>
            </a:lvl2pPr>
            <a:lvl3pPr marL="1371600" marR="0" lvl="2" indent="-228600" algn="l" rtl="0">
              <a:spcBef>
                <a:spcPct val="0"/>
              </a:spcBef>
              <a:spcAft>
                <a:spcPct val="0"/>
              </a:spcAft>
              <a:buSzPts val="1400"/>
              <a:buNone/>
              <a:defRPr sz="1800" b="0" i="0" u="none" strike="noStrike" cap="none"/>
            </a:lvl3pPr>
            <a:lvl4pPr marL="1828800" marR="0" lvl="3" indent="-228600" algn="l" rtl="0">
              <a:spcBef>
                <a:spcPct val="0"/>
              </a:spcBef>
              <a:spcAft>
                <a:spcPct val="0"/>
              </a:spcAft>
              <a:buSzPts val="1400"/>
              <a:buNone/>
              <a:defRPr sz="1800" b="0" i="0" u="none" strike="noStrike" cap="none"/>
            </a:lvl4pPr>
            <a:lvl5pPr marL="2286000" marR="0" lvl="4" indent="-228600" algn="l" rtl="0">
              <a:spcBef>
                <a:spcPct val="0"/>
              </a:spcBef>
              <a:spcAft>
                <a:spcPct val="0"/>
              </a:spcAft>
              <a:buSzPts val="1400"/>
              <a:buNone/>
              <a:defRPr sz="1800" b="0" i="0" u="none" strike="noStrike" cap="none"/>
            </a:lvl5pPr>
            <a:lvl6pPr marL="2743200" marR="0" lvl="5" indent="-228600" algn="l" rtl="0">
              <a:spcBef>
                <a:spcPct val="0"/>
              </a:spcBef>
              <a:spcAft>
                <a:spcPct val="0"/>
              </a:spcAft>
              <a:buSzPts val="1400"/>
              <a:buNone/>
              <a:defRPr sz="1800" b="0" i="0" u="none" strike="noStrike" cap="none"/>
            </a:lvl6pPr>
            <a:lvl7pPr marL="3200400" marR="0" lvl="6" indent="-228600" algn="l" rtl="0">
              <a:spcBef>
                <a:spcPct val="0"/>
              </a:spcBef>
              <a:spcAft>
                <a:spcPct val="0"/>
              </a:spcAft>
              <a:buSzPts val="1400"/>
              <a:buNone/>
              <a:defRPr sz="1800" b="0" i="0" u="none" strike="noStrike" cap="none"/>
            </a:lvl7pPr>
            <a:lvl8pPr marL="3657600" marR="0" lvl="7" indent="-228600" algn="l" rtl="0">
              <a:spcBef>
                <a:spcPct val="0"/>
              </a:spcBef>
              <a:spcAft>
                <a:spcPct val="0"/>
              </a:spcAft>
              <a:buSzPts val="1400"/>
              <a:buNone/>
              <a:defRPr sz="1800" b="0" i="0" u="none" strike="noStrike" cap="none"/>
            </a:lvl8pPr>
            <a:lvl9pPr marL="4114800" marR="0" lvl="8" indent="-228600" algn="l" rtl="0">
              <a:spcBef>
                <a:spcPct val="0"/>
              </a:spcBef>
              <a:spcAft>
                <a:spcPct val="0"/>
              </a:spcAft>
              <a:buSzPts val="1400"/>
              <a:buNone/>
              <a:defRPr sz="1800" b="0" i="0" u="none" strike="noStrike" cap="none"/>
            </a:lvl9pPr>
          </a:lstStyle>
          <a:p>
            <a:endParaRPr/>
          </a:p>
        </p:txBody>
      </p:sp>
      <p:sp>
        <p:nvSpPr>
          <p:cNvPr id="113" name="Google Shape;113;p27"/>
          <p:cNvSpPr/>
          <p:nvPr/>
        </p:nvSpPr>
        <p:spPr>
          <a:xfrm>
            <a:off x="5265720" y="1131840"/>
            <a:ext cx="3877800" cy="300"/>
          </a:xfrm>
          <a:custGeom>
            <a:avLst/>
            <a:gdLst/>
            <a:ahLst/>
            <a:cxnLst/>
            <a:rect l="l" t="t" r="r" b="b"/>
            <a:pathLst>
              <a:path w="119999" h="119999" extrusionOk="0">
                <a:moveTo>
                  <a:pt x="0" y="0"/>
                </a:moveTo>
                <a:lnTo>
                  <a:pt x="120000" y="120000"/>
                </a:lnTo>
              </a:path>
            </a:pathLst>
          </a:custGeom>
          <a:noFill/>
          <a:ln w="9525" cap="flat" cmpd="sng">
            <a:solidFill>
              <a:srgbClr val="CCCCCC"/>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90C64-42F5-4E37-A319-603C5B325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C168C8-8EA4-4C8A-874E-BE688A0231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426341-398B-4BE9-B27C-93530EA95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 name="Footer Placeholder 4">
            <a:extLst>
              <a:ext uri="{FF2B5EF4-FFF2-40B4-BE49-F238E27FC236}">
                <a16:creationId xmlns:a16="http://schemas.microsoft.com/office/drawing/2014/main" id="{2734AFCC-70D7-4BE7-87DF-72CC9AC52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6DDEB15A-68FE-4D77-8065-E92A6E434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FFDCB7-484E-4301-900D-3E7BC84E4A44}" type="slidenum">
              <a:rPr lang="en-IN" smtClean="0"/>
              <a:t>‹#›</a:t>
            </a:fld>
            <a:endParaRPr lang="en-IN"/>
          </a:p>
        </p:txBody>
      </p:sp>
    </p:spTree>
    <p:extLst>
      <p:ext uri="{BB962C8B-B14F-4D97-AF65-F5344CB8AC3E}">
        <p14:creationId xmlns:p14="http://schemas.microsoft.com/office/powerpoint/2010/main" val="365669928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90C64-42F5-4E37-A319-603C5B325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C168C8-8EA4-4C8A-874E-BE688A0231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426341-398B-4BE9-B27C-93530EA95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 name="Footer Placeholder 4">
            <a:extLst>
              <a:ext uri="{FF2B5EF4-FFF2-40B4-BE49-F238E27FC236}">
                <a16:creationId xmlns:a16="http://schemas.microsoft.com/office/drawing/2014/main" id="{2734AFCC-70D7-4BE7-87DF-72CC9AC52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6DDEB15A-68FE-4D77-8065-E92A6E434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FFDCB7-484E-4301-900D-3E7BC84E4A44}" type="slidenum">
              <a:rPr lang="en-IN" smtClean="0"/>
              <a:t>‹#›</a:t>
            </a:fld>
            <a:endParaRPr lang="en-IN"/>
          </a:p>
        </p:txBody>
      </p:sp>
    </p:spTree>
    <p:extLst>
      <p:ext uri="{BB962C8B-B14F-4D97-AF65-F5344CB8AC3E}">
        <p14:creationId xmlns:p14="http://schemas.microsoft.com/office/powerpoint/2010/main" val="365669928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PowerPoint_Slide.sldx"/><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PowerPoint_Slide1.sldx"/><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PowerPoint_Slide2.sldx"/><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PowerPoint_Slide3.sldx"/><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PowerPoint_Slide4.sldx"/><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PowerPoint_Slide5.sldx"/><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PowerPoint_Slide6.sldx"/><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PowerPoint_Slide7.sldx"/><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PowerPoint_Slide8.sldx"/><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PowerPoint_Slide9.sldx"/><Relationship Id="rId2" Type="http://schemas.openxmlformats.org/officeDocument/2006/relationships/image" Target="../media/image16.png"/><Relationship Id="rId1" Type="http://schemas.openxmlformats.org/officeDocument/2006/relationships/slideLayout" Target="../slideLayouts/slideLayout81.xml"/><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PowerPoint_Slide10.sldx"/><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PowerPoint_Slide11.sldx"/><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package" Target="../embeddings/Microsoft_PowerPoint_Slide12.sldx"/><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PowerPoint_Slide13.sldx"/><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PowerPoint_Slide14.sldx"/><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PowerPoint_Slide15.sldx"/><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PowerPoint_Slide16.sldx"/><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PowerPoint_Slide17.sldx"/><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PowerPoint_Slide18.sldx"/><Relationship Id="rId1" Type="http://schemas.openxmlformats.org/officeDocument/2006/relationships/slideLayout" Target="../slideLayouts/slideLayout81.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PowerPoint_Slide19.sldx"/><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PowerPoint_Slide20.sldx"/><Relationship Id="rId2" Type="http://schemas.openxmlformats.org/officeDocument/2006/relationships/image" Target="../media/image28.png"/><Relationship Id="rId1" Type="http://schemas.openxmlformats.org/officeDocument/2006/relationships/slideLayout" Target="../slideLayouts/slideLayout81.xml"/><Relationship Id="rId4" Type="http://schemas.openxmlformats.org/officeDocument/2006/relationships/image" Target="../media/image29.emf"/></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PowerPoint_Slide21.sldx"/><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PowerPoint_Slide22.sldx"/><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PowerPoint_Slide23.sldx"/><Relationship Id="rId2" Type="http://schemas.openxmlformats.org/officeDocument/2006/relationships/image" Target="../media/image32.png"/><Relationship Id="rId1" Type="http://schemas.openxmlformats.org/officeDocument/2006/relationships/slideLayout" Target="../slideLayouts/slideLayout81.xml"/><Relationship Id="rId4" Type="http://schemas.openxmlformats.org/officeDocument/2006/relationships/image" Target="../media/image33.emf"/></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PowerPoint_Slide24.sldx"/><Relationship Id="rId2" Type="http://schemas.openxmlformats.org/officeDocument/2006/relationships/image" Target="../media/image32.png"/><Relationship Id="rId1" Type="http://schemas.openxmlformats.org/officeDocument/2006/relationships/slideLayout" Target="../slideLayouts/slideLayout81.xml"/><Relationship Id="rId4" Type="http://schemas.openxmlformats.org/officeDocument/2006/relationships/image" Target="../media/image34.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PowerPoint_Slide25.sldx"/><Relationship Id="rId2" Type="http://schemas.openxmlformats.org/officeDocument/2006/relationships/image" Target="../media/image32.png"/><Relationship Id="rId1" Type="http://schemas.openxmlformats.org/officeDocument/2006/relationships/slideLayout" Target="../slideLayouts/slideLayout81.xml"/><Relationship Id="rId4" Type="http://schemas.openxmlformats.org/officeDocument/2006/relationships/image" Target="../media/image3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9"/>
          <p:cNvSpPr txBox="1"/>
          <p:nvPr/>
        </p:nvSpPr>
        <p:spPr>
          <a:xfrm>
            <a:off x="2135560" y="1962845"/>
            <a:ext cx="8437879" cy="11595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3600" b="1" dirty="0">
                <a:latin typeface="Lora"/>
              </a:rPr>
              <a:t>Robotics Operating System(ROS)</a:t>
            </a:r>
            <a:endParaRPr lang="en-US" sz="3600" b="1" i="0" u="none" strike="noStrike" cap="none" dirty="0">
              <a:solidFill>
                <a:srgbClr val="000000"/>
              </a:solidFill>
              <a:latin typeface="Lora"/>
            </a:endParaRPr>
          </a:p>
        </p:txBody>
      </p:sp>
      <p:sp>
        <p:nvSpPr>
          <p:cNvPr id="317" name="Google Shape;317;p79"/>
          <p:cNvSpPr/>
          <p:nvPr/>
        </p:nvSpPr>
        <p:spPr>
          <a:xfrm>
            <a:off x="1364040" y="3809880"/>
            <a:ext cx="85680" cy="18720"/>
          </a:xfrm>
          <a:custGeom>
            <a:avLst/>
            <a:gdLst/>
            <a:ahLst/>
            <a:cxnLst/>
            <a:rect l="l" t="t" r="r" b="b"/>
            <a:pathLst>
              <a:path w="119999" h="119999" extrusionOk="0">
                <a:moveTo>
                  <a:pt x="120000" y="120000"/>
                </a:moveTo>
                <a:lnTo>
                  <a:pt x="120000" y="133"/>
                </a:lnTo>
                <a:lnTo>
                  <a:pt x="0" y="133"/>
                </a:lnTo>
                <a:lnTo>
                  <a:pt x="0" y="120000"/>
                </a:lnTo>
                <a:lnTo>
                  <a:pt x="120000" y="12000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18" name="Google Shape;318;p79"/>
          <p:cNvSpPr/>
          <p:nvPr/>
        </p:nvSpPr>
        <p:spPr>
          <a:xfrm>
            <a:off x="1364040" y="3790440"/>
            <a:ext cx="85680" cy="18720"/>
          </a:xfrm>
          <a:custGeom>
            <a:avLst/>
            <a:gdLst/>
            <a:ahLst/>
            <a:cxnLst/>
            <a:rect l="l" t="t" r="r" b="b"/>
            <a:pathLst>
              <a:path w="119999" h="119999" extrusionOk="0">
                <a:moveTo>
                  <a:pt x="120000" y="119866"/>
                </a:moveTo>
                <a:lnTo>
                  <a:pt x="120000" y="0"/>
                </a:lnTo>
                <a:lnTo>
                  <a:pt x="0" y="0"/>
                </a:lnTo>
                <a:lnTo>
                  <a:pt x="0" y="119866"/>
                </a:lnTo>
                <a:lnTo>
                  <a:pt x="120000" y="119866"/>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19" name="Google Shape;319;p79"/>
          <p:cNvSpPr/>
          <p:nvPr/>
        </p:nvSpPr>
        <p:spPr>
          <a:xfrm>
            <a:off x="1364040" y="3828600"/>
            <a:ext cx="85680" cy="24840"/>
          </a:xfrm>
          <a:custGeom>
            <a:avLst/>
            <a:gdLst/>
            <a:ahLst/>
            <a:cxnLst/>
            <a:rect l="l" t="t" r="r" b="b"/>
            <a:pathLst>
              <a:path w="119999" h="119999"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20" name="Google Shape;320;p79"/>
          <p:cNvSpPr/>
          <p:nvPr/>
        </p:nvSpPr>
        <p:spPr>
          <a:xfrm>
            <a:off x="1355040" y="3629520"/>
            <a:ext cx="29520" cy="140040"/>
          </a:xfrm>
          <a:custGeom>
            <a:avLst/>
            <a:gdLst/>
            <a:ahLst/>
            <a:cxnLst/>
            <a:rect l="l" t="t" r="r" b="b"/>
            <a:pathLst>
              <a:path w="119999" h="119999" extrusionOk="0">
                <a:moveTo>
                  <a:pt x="119915" y="119982"/>
                </a:moveTo>
                <a:lnTo>
                  <a:pt x="119915" y="119982"/>
                </a:lnTo>
                <a:lnTo>
                  <a:pt x="49646" y="51235"/>
                </a:lnTo>
                <a:lnTo>
                  <a:pt x="84" y="17"/>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21" name="Google Shape;321;p79"/>
          <p:cNvSpPr/>
          <p:nvPr/>
        </p:nvSpPr>
        <p:spPr>
          <a:xfrm>
            <a:off x="1299240" y="3511440"/>
            <a:ext cx="215640" cy="258120"/>
          </a:xfrm>
          <a:custGeom>
            <a:avLst/>
            <a:gdLst/>
            <a:ahLst/>
            <a:cxnLst/>
            <a:rect l="l" t="t" r="r" b="b"/>
            <a:pathLst>
              <a:path w="119999" h="119999"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22" name="Google Shape;322;p79"/>
          <p:cNvSpPr/>
          <p:nvPr/>
        </p:nvSpPr>
        <p:spPr>
          <a:xfrm>
            <a:off x="1429560" y="3629520"/>
            <a:ext cx="29520" cy="140040"/>
          </a:xfrm>
          <a:custGeom>
            <a:avLst/>
            <a:gdLst/>
            <a:ahLst/>
            <a:cxnLst/>
            <a:rect l="l" t="t" r="r" b="b"/>
            <a:pathLst>
              <a:path w="119999" h="119999" extrusionOk="0">
                <a:moveTo>
                  <a:pt x="119915" y="17"/>
                </a:moveTo>
                <a:lnTo>
                  <a:pt x="119915" y="17"/>
                </a:lnTo>
                <a:lnTo>
                  <a:pt x="70353" y="51235"/>
                </a:lnTo>
                <a:lnTo>
                  <a:pt x="84" y="119982"/>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23" name="Google Shape;323;p79"/>
          <p:cNvSpPr/>
          <p:nvPr/>
        </p:nvSpPr>
        <p:spPr>
          <a:xfrm>
            <a:off x="1369440" y="3624480"/>
            <a:ext cx="75240" cy="16200"/>
          </a:xfrm>
          <a:custGeom>
            <a:avLst/>
            <a:gdLst/>
            <a:ahLst/>
            <a:cxnLst/>
            <a:rect l="l" t="t" r="r" b="b"/>
            <a:pathLst>
              <a:path w="119999" h="119999"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24" name="Google Shape;324;p79"/>
          <p:cNvSpPr/>
          <p:nvPr/>
        </p:nvSpPr>
        <p:spPr>
          <a:xfrm>
            <a:off x="1364040" y="3772080"/>
            <a:ext cx="85680" cy="360"/>
          </a:xfrm>
          <a:custGeom>
            <a:avLst/>
            <a:gdLst/>
            <a:ahLst/>
            <a:cxnLst/>
            <a:rect l="l" t="t" r="r" b="b"/>
            <a:pathLst>
              <a:path w="119999" h="119999" extrusionOk="0">
                <a:moveTo>
                  <a:pt x="0" y="120000"/>
                </a:moveTo>
                <a:lnTo>
                  <a:pt x="120000" y="12000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2" name="TextBox 1">
            <a:extLst>
              <a:ext uri="{FF2B5EF4-FFF2-40B4-BE49-F238E27FC236}">
                <a16:creationId xmlns:a16="http://schemas.microsoft.com/office/drawing/2014/main" id="{2224C16E-62D6-49EA-A097-45A4DE3B183F}"/>
              </a:ext>
            </a:extLst>
          </p:cNvPr>
          <p:cNvSpPr txBox="1"/>
          <p:nvPr/>
        </p:nvSpPr>
        <p:spPr>
          <a:xfrm>
            <a:off x="8448850" y="4005064"/>
            <a:ext cx="4249178"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1200" dirty="0"/>
              <a:t>By</a:t>
            </a:r>
            <a:r>
              <a:rPr lang="en-US" b="1" dirty="0"/>
              <a:t>,</a:t>
            </a:r>
          </a:p>
          <a:p>
            <a:endParaRPr lang="en-US" b="1" dirty="0"/>
          </a:p>
          <a:p>
            <a:r>
              <a:rPr lang="en-US" b="1" dirty="0"/>
              <a:t>Bhaskar Jyoti </a:t>
            </a:r>
            <a:r>
              <a:rPr lang="en-US" b="1" dirty="0" err="1"/>
              <a:t>Bordoloi</a:t>
            </a:r>
            <a:r>
              <a:rPr lang="en-US" b="1" dirty="0"/>
              <a:t> (1815015)</a:t>
            </a:r>
          </a:p>
          <a:p>
            <a:r>
              <a:rPr lang="en-US" b="1" dirty="0"/>
              <a:t>Md Sarwar Ahmed (1814006)</a:t>
            </a:r>
          </a:p>
          <a:p>
            <a:r>
              <a:rPr lang="en-US" b="1" dirty="0" err="1"/>
              <a:t>Kimtiraj</a:t>
            </a:r>
            <a:r>
              <a:rPr lang="en-US" b="1" dirty="0"/>
              <a:t> Handique (1816014)</a:t>
            </a:r>
          </a:p>
          <a:p>
            <a:endParaRPr lang="en-US" b="1" dirty="0"/>
          </a:p>
          <a:p>
            <a:r>
              <a:rPr lang="en-US" sz="1200" dirty="0"/>
              <a:t>Under the Supervision of</a:t>
            </a:r>
          </a:p>
          <a:p>
            <a:endParaRPr lang="en-US" sz="1200" dirty="0"/>
          </a:p>
          <a:p>
            <a:r>
              <a:rPr lang="en-US" b="1" dirty="0"/>
              <a:t>Prof. </a:t>
            </a:r>
            <a:r>
              <a:rPr lang="en-US" b="1" dirty="0" err="1"/>
              <a:t>Partha</a:t>
            </a:r>
            <a:r>
              <a:rPr lang="en-US" b="1" dirty="0"/>
              <a:t> </a:t>
            </a:r>
            <a:r>
              <a:rPr lang="en-US" b="1" dirty="0" err="1"/>
              <a:t>Pakray</a:t>
            </a:r>
            <a:endParaRPr lang="en-US" b="1" dirty="0"/>
          </a:p>
          <a:p>
            <a:r>
              <a:rPr lang="en-US" b="1" dirty="0"/>
              <a:t>Department of Computer Science </a:t>
            </a:r>
            <a:r>
              <a:rPr lang="en-US" b="1" dirty="0" err="1"/>
              <a:t>Engineering,NIT</a:t>
            </a:r>
            <a:r>
              <a:rPr lang="en-US" b="1" dirty="0"/>
              <a:t> </a:t>
            </a:r>
            <a:r>
              <a:rPr lang="en-US" b="1" dirty="0" err="1"/>
              <a:t>Silchar</a:t>
            </a:r>
            <a:endParaRPr lang="en-US" b="1" dirty="0"/>
          </a:p>
        </p:txBody>
      </p:sp>
      <p:pic>
        <p:nvPicPr>
          <p:cNvPr id="4" name="Picture 4">
            <a:extLst>
              <a:ext uri="{FF2B5EF4-FFF2-40B4-BE49-F238E27FC236}">
                <a16:creationId xmlns:a16="http://schemas.microsoft.com/office/drawing/2014/main" id="{37E827A6-F433-428E-ABF1-F101625E1692}"/>
              </a:ext>
            </a:extLst>
          </p:cNvPr>
          <p:cNvPicPr>
            <a:picLocks noChangeAspect="1"/>
          </p:cNvPicPr>
          <p:nvPr/>
        </p:nvPicPr>
        <p:blipFill>
          <a:blip r:embed="rId3"/>
          <a:stretch>
            <a:fillRect/>
          </a:stretch>
        </p:blipFill>
        <p:spPr>
          <a:xfrm>
            <a:off x="4583832" y="116632"/>
            <a:ext cx="2087777" cy="2070529"/>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8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i="0" u="none" strike="noStrike" cap="none">
                <a:solidFill>
                  <a:srgbClr val="000000"/>
                </a:solidFill>
                <a:latin typeface="Lora"/>
                <a:ea typeface="Lora"/>
                <a:cs typeface="Lora"/>
                <a:sym typeface="Lora"/>
              </a:rPr>
              <a:t>What are the major concepts?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95" name="Google Shape;395;p86"/>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packages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messages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nodes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services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action servers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ROS topics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...and many more!</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96" name="Google Shape;396;p8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97" name="Google Shape;397;p8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98" name="Google Shape;398;p8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99" name="Google Shape;399;p8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200"/>
                                        <p:tgtEl>
                                          <p:spTgt spid="3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200"/>
                                        <p:tgtEl>
                                          <p:spTgt spid="3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5">
                                            <p:txEl>
                                              <p:pRg st="2" end="2"/>
                                            </p:txEl>
                                          </p:spTgt>
                                        </p:tgtEl>
                                        <p:attrNameLst>
                                          <p:attrName>style.visibility</p:attrName>
                                        </p:attrNameLst>
                                      </p:cBhvr>
                                      <p:to>
                                        <p:strVal val="visible"/>
                                      </p:to>
                                    </p:set>
                                    <p:anim calcmode="lin" valueType="num">
                                      <p:cBhvr additive="base">
                                        <p:cTn id="17" dur="200"/>
                                        <p:tgtEl>
                                          <p:spTgt spid="3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5">
                                            <p:txEl>
                                              <p:pRg st="3" end="3"/>
                                            </p:txEl>
                                          </p:spTgt>
                                        </p:tgtEl>
                                        <p:attrNameLst>
                                          <p:attrName>style.visibility</p:attrName>
                                        </p:attrNameLst>
                                      </p:cBhvr>
                                      <p:to>
                                        <p:strVal val="visible"/>
                                      </p:to>
                                    </p:set>
                                    <p:anim calcmode="lin" valueType="num">
                                      <p:cBhvr additive="base">
                                        <p:cTn id="22" dur="200"/>
                                        <p:tgtEl>
                                          <p:spTgt spid="3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5">
                                            <p:txEl>
                                              <p:pRg st="4" end="4"/>
                                            </p:txEl>
                                          </p:spTgt>
                                        </p:tgtEl>
                                        <p:attrNameLst>
                                          <p:attrName>style.visibility</p:attrName>
                                        </p:attrNameLst>
                                      </p:cBhvr>
                                      <p:to>
                                        <p:strVal val="visible"/>
                                      </p:to>
                                    </p:set>
                                    <p:anim calcmode="lin" valueType="num">
                                      <p:cBhvr additive="base">
                                        <p:cTn id="27" dur="200"/>
                                        <p:tgtEl>
                                          <p:spTgt spid="39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95">
                                            <p:txEl>
                                              <p:pRg st="5" end="5"/>
                                            </p:txEl>
                                          </p:spTgt>
                                        </p:tgtEl>
                                        <p:attrNameLst>
                                          <p:attrName>style.visibility</p:attrName>
                                        </p:attrNameLst>
                                      </p:cBhvr>
                                      <p:to>
                                        <p:strVal val="visible"/>
                                      </p:to>
                                    </p:set>
                                    <p:anim calcmode="lin" valueType="num">
                                      <p:cBhvr additive="base">
                                        <p:cTn id="32" dur="200"/>
                                        <p:tgtEl>
                                          <p:spTgt spid="3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5">
                                            <p:txEl>
                                              <p:pRg st="6" end="6"/>
                                            </p:txEl>
                                          </p:spTgt>
                                        </p:tgtEl>
                                        <p:attrNameLst>
                                          <p:attrName>style.visibility</p:attrName>
                                        </p:attrNameLst>
                                      </p:cBhvr>
                                      <p:to>
                                        <p:strVal val="visible"/>
                                      </p:to>
                                    </p:set>
                                    <p:anim calcmode="lin" valueType="num">
                                      <p:cBhvr additive="base">
                                        <p:cTn id="37" dur="200"/>
                                        <p:tgtEl>
                                          <p:spTgt spid="39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95">
                                            <p:txEl>
                                              <p:pRg st="7" end="7"/>
                                            </p:txEl>
                                          </p:spTgt>
                                        </p:tgtEl>
                                        <p:attrNameLst>
                                          <p:attrName>style.visibility</p:attrName>
                                        </p:attrNameLst>
                                      </p:cBhvr>
                                      <p:to>
                                        <p:strVal val="visible"/>
                                      </p:to>
                                    </p:set>
                                    <p:anim calcmode="lin" valueType="num">
                                      <p:cBhvr additive="base">
                                        <p:cTn id="42" dur="200"/>
                                        <p:tgtEl>
                                          <p:spTgt spid="39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95">
                                            <p:txEl>
                                              <p:pRg st="8" end="8"/>
                                            </p:txEl>
                                          </p:spTgt>
                                        </p:tgtEl>
                                        <p:attrNameLst>
                                          <p:attrName>style.visibility</p:attrName>
                                        </p:attrNameLst>
                                      </p:cBhvr>
                                      <p:to>
                                        <p:strVal val="visible"/>
                                      </p:to>
                                    </p:set>
                                    <p:anim calcmode="lin" valueType="num">
                                      <p:cBhvr additive="base">
                                        <p:cTn id="47" dur="200"/>
                                        <p:tgtEl>
                                          <p:spTgt spid="39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00"/>
          <p:cNvSpPr txBox="1"/>
          <p:nvPr/>
        </p:nvSpPr>
        <p:spPr>
          <a:xfrm>
            <a:off x="1379144" y="888533"/>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strike="noStrike">
                <a:solidFill>
                  <a:srgbClr val="000000"/>
                </a:solidFill>
                <a:latin typeface="Lora"/>
                <a:ea typeface="Lora"/>
                <a:cs typeface="Lora"/>
                <a:sym typeface="Lora"/>
              </a:rPr>
              <a:t>Packages</a:t>
            </a: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534" name="Google Shape;534;p100"/>
          <p:cNvSpPr txBox="1"/>
          <p:nvPr/>
        </p:nvSpPr>
        <p:spPr>
          <a:xfrm>
            <a:off x="1272199" y="1432698"/>
            <a:ext cx="748836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strike="noStrike">
                <a:solidFill>
                  <a:srgbClr val="000000"/>
                </a:solidFill>
                <a:latin typeface="Quattrocento Sans"/>
                <a:ea typeface="Quattrocento Sans"/>
                <a:cs typeface="Quattrocento Sans"/>
                <a:sym typeface="Quattrocento Sans"/>
              </a:rPr>
              <a:t>ROS software is organized into </a:t>
            </a:r>
            <a:r>
              <a:rPr lang="en-US" sz="2400" b="1" strike="noStrike">
                <a:solidFill>
                  <a:srgbClr val="000000"/>
                </a:solidFill>
                <a:latin typeface="Quattrocento Sans"/>
                <a:ea typeface="Quattrocento Sans"/>
                <a:cs typeface="Quattrocento Sans"/>
                <a:sym typeface="Quattrocento Sans"/>
              </a:rPr>
              <a:t>packages</a:t>
            </a:r>
            <a:endParaRPr sz="1400" b="0" strike="noStrik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Each package contains some combination of code, data, and documentation</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535" name="Google Shape;535;p100"/>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36" name="Google Shape;536;p100"/>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37" name="Google Shape;537;p100"/>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38" name="Google Shape;538;p100"/>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39" name="Google Shape;539;p100"/>
          <p:cNvSpPr txBox="1"/>
          <p:nvPr/>
        </p:nvSpPr>
        <p:spPr>
          <a:xfrm>
            <a:off x="1380531" y="2748979"/>
            <a:ext cx="8201479" cy="3204221"/>
          </a:xfrm>
          <a:prstGeom prst="rect">
            <a:avLst/>
          </a:prstGeom>
          <a:noFill/>
          <a:ln>
            <a:noFill/>
          </a:ln>
        </p:spPr>
        <p:txBody>
          <a:bodyPr spcFirstLastPara="1" wrap="square" lIns="90000" tIns="45000" rIns="90000" bIns="450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a:lnSpc>
                <a:spcPct val="136000"/>
              </a:lnSpc>
            </a:pPr>
            <a:r>
              <a:rPr lang="en-US" err="1"/>
              <a:t>package_name/ </a:t>
            </a:r>
          </a:p>
          <a:p>
            <a:pPr>
              <a:lnSpc>
                <a:spcPct val="136000"/>
              </a:lnSpc>
            </a:pPr>
            <a:r>
              <a:rPr lang="en-US" b="1"/>
              <a:t>package.xml</a:t>
            </a:r>
            <a:r>
              <a:rPr lang="en-US"/>
              <a:t> ← describes the package and it’s dependencies </a:t>
            </a:r>
          </a:p>
          <a:p>
            <a:pPr>
              <a:lnSpc>
                <a:spcPct val="136000"/>
              </a:lnSpc>
            </a:pPr>
            <a:r>
              <a:rPr lang="en-US" b="1"/>
              <a:t>CMakeLists.txt</a:t>
            </a:r>
            <a:r>
              <a:rPr lang="en-US"/>
              <a:t> ← Finds other required packages and messages/services/actions </a:t>
            </a:r>
          </a:p>
          <a:p>
            <a:pPr>
              <a:lnSpc>
                <a:spcPct val="136000"/>
              </a:lnSpc>
            </a:pPr>
            <a:r>
              <a:rPr lang="en-US" b="1" err="1">
                <a:solidFill>
                  <a:schemeClr val="accent6">
                    <a:lumMod val="50000"/>
                  </a:schemeClr>
                </a:solidFill>
              </a:rPr>
              <a:t>src/</a:t>
            </a:r>
            <a:r>
              <a:rPr lang="en-US"/>
              <a:t> ← C++, Python code,URDF (source files) </a:t>
            </a:r>
          </a:p>
          <a:p>
            <a:pPr>
              <a:lnSpc>
                <a:spcPct val="136000"/>
              </a:lnSpc>
            </a:pPr>
            <a:r>
              <a:rPr lang="en-US" b="1">
                <a:solidFill>
                  <a:schemeClr val="accent6">
                    <a:lumMod val="50000"/>
                  </a:schemeClr>
                </a:solidFill>
              </a:rPr>
              <a:t>msg/</a:t>
            </a:r>
            <a:r>
              <a:rPr lang="en-US"/>
              <a:t> ← ROS messages defined for our node (for topics) </a:t>
            </a:r>
          </a:p>
          <a:p>
            <a:pPr>
              <a:lnSpc>
                <a:spcPct val="136000"/>
              </a:lnSpc>
            </a:pPr>
            <a:r>
              <a:rPr lang="en-US" b="1">
                <a:solidFill>
                  <a:schemeClr val="accent3">
                    <a:lumMod val="75000"/>
                  </a:schemeClr>
                </a:solidFill>
              </a:rPr>
              <a:t>launch/</a:t>
            </a:r>
            <a:r>
              <a:rPr lang="en-US"/>
              <a:t> ← folder contains .launch files for this package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4">
                                            <p:txEl>
                                              <p:pRg st="0" end="0"/>
                                            </p:txEl>
                                          </p:spTgt>
                                        </p:tgtEl>
                                        <p:attrNameLst>
                                          <p:attrName>style.visibility</p:attrName>
                                        </p:attrNameLst>
                                      </p:cBhvr>
                                      <p:to>
                                        <p:strVal val="visible"/>
                                      </p:to>
                                    </p:set>
                                    <p:anim calcmode="lin" valueType="num">
                                      <p:cBhvr additive="base">
                                        <p:cTn id="7" dur="200"/>
                                        <p:tgtEl>
                                          <p:spTgt spid="5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4">
                                            <p:txEl>
                                              <p:pRg st="1" end="1"/>
                                            </p:txEl>
                                          </p:spTgt>
                                        </p:tgtEl>
                                        <p:attrNameLst>
                                          <p:attrName>style.visibility</p:attrName>
                                        </p:attrNameLst>
                                      </p:cBhvr>
                                      <p:to>
                                        <p:strVal val="visible"/>
                                      </p:to>
                                    </p:set>
                                    <p:anim calcmode="lin" valueType="num">
                                      <p:cBhvr additive="base">
                                        <p:cTn id="12" dur="200"/>
                                        <p:tgtEl>
                                          <p:spTgt spid="5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01"/>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strike="noStrike">
                <a:solidFill>
                  <a:srgbClr val="000000"/>
                </a:solidFill>
                <a:latin typeface="Lora"/>
                <a:ea typeface="Lora"/>
                <a:cs typeface="Lora"/>
                <a:sym typeface="Lora"/>
              </a:rPr>
              <a:t>Building/Running</a:t>
            </a: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545" name="Google Shape;545;p101"/>
          <p:cNvSpPr txBox="1"/>
          <p:nvPr/>
        </p:nvSpPr>
        <p:spPr>
          <a:xfrm>
            <a:off x="1198440" y="1616400"/>
            <a:ext cx="748836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1" strike="noStrike">
                <a:solidFill>
                  <a:srgbClr val="000000"/>
                </a:solidFill>
                <a:latin typeface="Quattrocento Sans"/>
                <a:ea typeface="Quattrocento Sans"/>
                <a:cs typeface="Quattrocento Sans"/>
                <a:sym typeface="Quattrocento Sans"/>
              </a:rPr>
              <a:t>Catkin</a:t>
            </a:r>
            <a:r>
              <a:rPr lang="en-US" sz="2400" b="0" strike="noStrike">
                <a:solidFill>
                  <a:srgbClr val="000000"/>
                </a:solidFill>
                <a:latin typeface="Quattrocento Sans"/>
                <a:ea typeface="Quattrocento Sans"/>
                <a:cs typeface="Quattrocento Sans"/>
                <a:sym typeface="Quattrocento Sans"/>
              </a:rPr>
              <a:t> is the official build system of ROS</a:t>
            </a:r>
            <a:endParaRPr sz="1400" b="0" strike="noStrik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350"/>
              <a:buFont typeface="Noto Sans Symbols"/>
              <a:buChar char="−"/>
            </a:pPr>
            <a:r>
              <a:rPr lang="en-US" sz="1800" b="0" i="0" u="none" strike="noStrike" cap="none">
                <a:solidFill>
                  <a:srgbClr val="000000"/>
                </a:solidFill>
                <a:latin typeface="Quattrocento Sans"/>
                <a:ea typeface="Quattrocento Sans"/>
                <a:cs typeface="Quattrocento Sans"/>
                <a:sym typeface="Quattrocento Sans"/>
              </a:rPr>
              <a:t>Catkin combines Cmake macros and Python scripts to provide some functionality on top of Cmake’s normal workflow</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spcBef>
                <a:spcPct val="0"/>
              </a:spcBef>
              <a:spcAft>
                <a:spcPct val="0"/>
              </a:spcAft>
              <a:buClr>
                <a:srgbClr val="FFCD00"/>
              </a:buClr>
              <a:buSzPts val="2400"/>
              <a:buFont typeface="Quattrocento Sans"/>
              <a:buChar char="◉"/>
            </a:pPr>
            <a:r>
              <a:rPr lang="en-US" sz="2400" b="0" strike="noStrike">
                <a:solidFill>
                  <a:srgbClr val="000000"/>
                </a:solidFill>
                <a:latin typeface="Quattrocento Sans"/>
                <a:ea typeface="Quattrocento Sans"/>
                <a:cs typeface="Quattrocento Sans"/>
                <a:sym typeface="Quattrocento Sans"/>
              </a:rPr>
              <a:t>Run ROS code</a:t>
            </a:r>
            <a:endParaRPr sz="1400" b="0" strike="noStrik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 </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 </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546" name="Google Shape;546;p101"/>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47" name="Google Shape;547;p101"/>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48" name="Google Shape;548;p101"/>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49" name="Google Shape;549;p101"/>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pic>
        <p:nvPicPr>
          <p:cNvPr id="550" name="Google Shape;550;p101"/>
          <p:cNvPicPr preferRelativeResize="0"/>
          <p:nvPr/>
        </p:nvPicPr>
        <p:blipFill>
          <a:blip r:embed="rId3">
            <a:alphaModFix/>
          </a:blip>
          <a:stretch>
            <a:fillRect/>
          </a:stretch>
        </p:blipFill>
        <p:spPr>
          <a:xfrm>
            <a:off x="1454400" y="3657600"/>
            <a:ext cx="7415280" cy="77472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anim calcmode="lin" valueType="num">
                                      <p:cBhvr additive="base">
                                        <p:cTn id="7" dur="200"/>
                                        <p:tgtEl>
                                          <p:spTgt spid="5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5">
                                            <p:txEl>
                                              <p:pRg st="1" end="1"/>
                                            </p:txEl>
                                          </p:spTgt>
                                        </p:tgtEl>
                                        <p:attrNameLst>
                                          <p:attrName>style.visibility</p:attrName>
                                        </p:attrNameLst>
                                      </p:cBhvr>
                                      <p:to>
                                        <p:strVal val="visible"/>
                                      </p:to>
                                    </p:set>
                                    <p:anim calcmode="lin" valueType="num">
                                      <p:cBhvr additive="base">
                                        <p:cTn id="12" dur="200"/>
                                        <p:tgtEl>
                                          <p:spTgt spid="54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5">
                                            <p:txEl>
                                              <p:pRg st="2" end="2"/>
                                            </p:txEl>
                                          </p:spTgt>
                                        </p:tgtEl>
                                        <p:attrNameLst>
                                          <p:attrName>style.visibility</p:attrName>
                                        </p:attrNameLst>
                                      </p:cBhvr>
                                      <p:to>
                                        <p:strVal val="visible"/>
                                      </p:to>
                                    </p:set>
                                    <p:anim calcmode="lin" valueType="num">
                                      <p:cBhvr additive="base">
                                        <p:cTn id="17" dur="200"/>
                                        <p:tgtEl>
                                          <p:spTgt spid="54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5">
                                            <p:txEl>
                                              <p:pRg st="3" end="3"/>
                                            </p:txEl>
                                          </p:spTgt>
                                        </p:tgtEl>
                                        <p:attrNameLst>
                                          <p:attrName>style.visibility</p:attrName>
                                        </p:attrNameLst>
                                      </p:cBhvr>
                                      <p:to>
                                        <p:strVal val="visible"/>
                                      </p:to>
                                    </p:set>
                                    <p:anim calcmode="lin" valueType="num">
                                      <p:cBhvr additive="base">
                                        <p:cTn id="22" dur="200"/>
                                        <p:tgtEl>
                                          <p:spTgt spid="54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5">
                                            <p:txEl>
                                              <p:pRg st="4" end="4"/>
                                            </p:txEl>
                                          </p:spTgt>
                                        </p:tgtEl>
                                        <p:attrNameLst>
                                          <p:attrName>style.visibility</p:attrName>
                                        </p:attrNameLst>
                                      </p:cBhvr>
                                      <p:to>
                                        <p:strVal val="visible"/>
                                      </p:to>
                                    </p:set>
                                    <p:anim calcmode="lin" valueType="num">
                                      <p:cBhvr additive="base">
                                        <p:cTn id="27" dur="200"/>
                                        <p:tgtEl>
                                          <p:spTgt spid="54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5">
                                            <p:txEl>
                                              <p:pRg st="5" end="5"/>
                                            </p:txEl>
                                          </p:spTgt>
                                        </p:tgtEl>
                                        <p:attrNameLst>
                                          <p:attrName>style.visibility</p:attrName>
                                        </p:attrNameLst>
                                      </p:cBhvr>
                                      <p:to>
                                        <p:strVal val="visible"/>
                                      </p:to>
                                    </p:set>
                                    <p:anim calcmode="lin" valueType="num">
                                      <p:cBhvr additive="base">
                                        <p:cTn id="32" dur="200"/>
                                        <p:tgtEl>
                                          <p:spTgt spid="54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5">
                                            <p:txEl>
                                              <p:pRg st="6" end="6"/>
                                            </p:txEl>
                                          </p:spTgt>
                                        </p:tgtEl>
                                        <p:attrNameLst>
                                          <p:attrName>style.visibility</p:attrName>
                                        </p:attrNameLst>
                                      </p:cBhvr>
                                      <p:to>
                                        <p:strVal val="visible"/>
                                      </p:to>
                                    </p:set>
                                    <p:anim calcmode="lin" valueType="num">
                                      <p:cBhvr additive="base">
                                        <p:cTn id="37" dur="200"/>
                                        <p:tgtEl>
                                          <p:spTgt spid="54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89"/>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i="0" u="none" strike="noStrike" cap="none">
                <a:solidFill>
                  <a:srgbClr val="000000"/>
                </a:solidFill>
                <a:latin typeface="Lora"/>
                <a:ea typeface="Lora"/>
                <a:cs typeface="Lora"/>
                <a:sym typeface="Lora"/>
              </a:rPr>
              <a:t>ROS Nodes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22" name="Google Shape;422;p89"/>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The ROS framework is component oriented</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Each component is called a node</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55319" algn="l" rtl="0">
              <a:lnSpc>
                <a:spcPct val="100000"/>
              </a:lnSpc>
              <a:spcBef>
                <a:spcPct val="0"/>
              </a:spcBef>
              <a:spcAft>
                <a:spcPct val="0"/>
              </a:spcAft>
              <a:buClr>
                <a:srgbClr val="FFCD00"/>
              </a:buClr>
              <a:buSzPts val="2000"/>
              <a:buFont typeface="Quattrocento Sans"/>
              <a:buChar char="○"/>
            </a:pPr>
            <a:r>
              <a:rPr lang="en-US" sz="2000" b="0" i="0" u="none" strike="noStrike" cap="none">
                <a:solidFill>
                  <a:srgbClr val="000000"/>
                </a:solidFill>
                <a:latin typeface="Quattrocento Sans"/>
                <a:ea typeface="Quattrocento Sans"/>
                <a:cs typeface="Quattrocento Sans"/>
                <a:sym typeface="Quattrocento Sans"/>
              </a:rPr>
              <a:t>A node is a process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914400" marR="0" lvl="1" indent="-355319" algn="l" rtl="0">
              <a:lnSpc>
                <a:spcPct val="100000"/>
              </a:lnSpc>
              <a:spcBef>
                <a:spcPct val="0"/>
              </a:spcBef>
              <a:spcAft>
                <a:spcPct val="0"/>
              </a:spcAft>
              <a:buClr>
                <a:srgbClr val="FFCD00"/>
              </a:buClr>
              <a:buSzPts val="2000"/>
              <a:buFont typeface="Quattrocento Sans"/>
              <a:buChar char="○"/>
            </a:pPr>
            <a:r>
              <a:rPr lang="en-US" sz="2000" b="0" i="0" u="none" strike="noStrike" cap="none">
                <a:solidFill>
                  <a:srgbClr val="000000"/>
                </a:solidFill>
                <a:latin typeface="Quattrocento Sans"/>
                <a:ea typeface="Quattrocento Sans"/>
                <a:cs typeface="Quattrocento Sans"/>
                <a:sym typeface="Quattrocento Sans"/>
              </a:rPr>
              <a:t>Nodes communicate through </a:t>
            </a:r>
            <a:r>
              <a:rPr lang="en-US" sz="2000" b="1" i="0" u="none" strike="noStrike" cap="none">
                <a:solidFill>
                  <a:srgbClr val="000000"/>
                </a:solidFill>
                <a:latin typeface="Quattrocento Sans"/>
                <a:ea typeface="Quattrocento Sans"/>
                <a:cs typeface="Quattrocento Sans"/>
                <a:sym typeface="Quattrocento Sans"/>
              </a:rPr>
              <a:t>topics</a:t>
            </a:r>
            <a:r>
              <a:rPr lang="en-US" sz="2000" b="0" i="0" u="none" strike="noStrike" cap="none">
                <a:solidFill>
                  <a:srgbClr val="000000"/>
                </a:solidFill>
                <a:latin typeface="Quattrocento Sans"/>
                <a:ea typeface="Quattrocento Sans"/>
                <a:cs typeface="Quattrocento Sans"/>
                <a:sym typeface="Quattrocento Sans"/>
              </a:rPr>
              <a:t>,</a:t>
            </a:r>
            <a:r>
              <a:rPr lang="en-US" sz="2000" b="1" i="0" u="none" strike="noStrike" cap="none">
                <a:solidFill>
                  <a:srgbClr val="000000"/>
                </a:solidFill>
                <a:latin typeface="Quattrocento Sans"/>
                <a:ea typeface="Quattrocento Sans"/>
                <a:cs typeface="Quattrocento Sans"/>
                <a:sym typeface="Quattrocento Sans"/>
              </a:rPr>
              <a:t> services</a:t>
            </a:r>
            <a:r>
              <a:rPr lang="en-US" sz="2000" b="0" i="0" u="none" strike="noStrike" cap="none">
                <a:solidFill>
                  <a:srgbClr val="000000"/>
                </a:solidFill>
                <a:latin typeface="Quattrocento Sans"/>
                <a:ea typeface="Quattrocento Sans"/>
                <a:cs typeface="Quattrocento Sans"/>
                <a:sym typeface="Quattrocento Sans"/>
              </a:rPr>
              <a:t>, and </a:t>
            </a:r>
            <a:r>
              <a:rPr lang="en-US" sz="2000" b="1" i="0" u="none" strike="noStrike" cap="none">
                <a:solidFill>
                  <a:srgbClr val="000000"/>
                </a:solidFill>
                <a:latin typeface="Quattrocento Sans"/>
                <a:ea typeface="Quattrocento Sans"/>
                <a:cs typeface="Quattrocento Sans"/>
                <a:sym typeface="Quattrocento Sans"/>
              </a:rPr>
              <a:t>actions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23" name="Google Shape;423;p89"/>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24" name="Google Shape;424;p89"/>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25" name="Google Shape;425;p89"/>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26" name="Google Shape;426;p89"/>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200"/>
                                        <p:tgtEl>
                                          <p:spTgt spid="4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200"/>
                                        <p:tgtEl>
                                          <p:spTgt spid="4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200"/>
                                        <p:tgtEl>
                                          <p:spTgt spid="4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200"/>
                                        <p:tgtEl>
                                          <p:spTgt spid="4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2">
                                            <p:txEl>
                                              <p:pRg st="4" end="4"/>
                                            </p:txEl>
                                          </p:spTgt>
                                        </p:tgtEl>
                                        <p:attrNameLst>
                                          <p:attrName>style.visibility</p:attrName>
                                        </p:attrNameLst>
                                      </p:cBhvr>
                                      <p:to>
                                        <p:strVal val="visible"/>
                                      </p:to>
                                    </p:set>
                                    <p:anim calcmode="lin" valueType="num">
                                      <p:cBhvr additive="base">
                                        <p:cTn id="27" dur="200"/>
                                        <p:tgtEl>
                                          <p:spTgt spid="4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2">
                                            <p:txEl>
                                              <p:pRg st="5" end="5"/>
                                            </p:txEl>
                                          </p:spTgt>
                                        </p:tgtEl>
                                        <p:attrNameLst>
                                          <p:attrName>style.visibility</p:attrName>
                                        </p:attrNameLst>
                                      </p:cBhvr>
                                      <p:to>
                                        <p:strVal val="visible"/>
                                      </p:to>
                                    </p:set>
                                    <p:anim calcmode="lin" valueType="num">
                                      <p:cBhvr additive="base">
                                        <p:cTn id="32" dur="200"/>
                                        <p:tgtEl>
                                          <p:spTgt spid="4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94"/>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i="0" u="none" strike="noStrike" cap="none">
                <a:solidFill>
                  <a:srgbClr val="000000"/>
                </a:solidFill>
                <a:latin typeface="Lora"/>
                <a:ea typeface="Lora"/>
                <a:cs typeface="Lora"/>
                <a:sym typeface="Lora"/>
              </a:rPr>
              <a:t>Topics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71" name="Google Shape;471;p94"/>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Each node can listen on or publish messages to topics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Built in message types (std_msgs)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User defined messages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 </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72" name="Google Shape;472;p94"/>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73" name="Google Shape;473;p94"/>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74" name="Google Shape;474;p94"/>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75" name="Google Shape;475;p94"/>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76" name="Google Shape;476;p94"/>
          <p:cNvSpPr txBox="1"/>
          <p:nvPr/>
        </p:nvSpPr>
        <p:spPr>
          <a:xfrm>
            <a:off x="2289600" y="3566160"/>
            <a:ext cx="2507760" cy="894960"/>
          </a:xfrm>
          <a:prstGeom prst="rect">
            <a:avLst/>
          </a:prstGeom>
          <a:noFill/>
          <a:ln>
            <a:noFill/>
          </a:ln>
        </p:spPr>
        <p:txBody>
          <a:bodyPr spcFirstLastPara="1" wrap="square" lIns="90000" tIns="45000" rIns="90000" bIns="450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spcBef>
                <a:spcPct val="0"/>
              </a:spcBef>
              <a:spcAft>
                <a:spcPct val="0"/>
              </a:spcAft>
              <a:buNone/>
            </a:pPr>
            <a:r>
              <a:rPr lang="en-US" sz="1800" b="1" i="0" u="none" strike="noStrike" cap="none">
                <a:solidFill>
                  <a:srgbClr val="000000"/>
                </a:solidFill>
                <a:latin typeface="Arial" pitchFamily="34" charset="0"/>
                <a:ea typeface="Arial" pitchFamily="34" charset="0"/>
                <a:cs typeface="Arial" pitchFamily="34" charset="0"/>
                <a:sym typeface="Arial" pitchFamily="34" charset="0"/>
              </a:rPr>
              <a:t>Complex.msg</a:t>
            </a:r>
            <a:endParaRPr sz="1800" b="0" strike="noStrike">
              <a:solidFill>
                <a:srgbClr val="000000"/>
              </a:solidFill>
              <a:latin typeface="Arial" pitchFamily="34" charset="0"/>
              <a:ea typeface="Arial" pitchFamily="34" charset="0"/>
              <a:cs typeface="Arial" pitchFamily="34" charset="0"/>
              <a:sym typeface="Arial" pitchFamily="34" charset="0"/>
            </a:endParaRPr>
          </a:p>
          <a:p>
            <a:pPr marL="0" marR="0" lvl="0" indent="0" algn="l" rtl="0">
              <a:spcBef>
                <a:spcPct val="0"/>
              </a:spcBef>
              <a:spcAft>
                <a:spcPct val="0"/>
              </a:spcAft>
              <a:buNone/>
            </a:pPr>
            <a:r>
              <a:rPr lang="en-US" sz="1800" b="1" strike="noStrike">
                <a:solidFill>
                  <a:srgbClr val="000000"/>
                </a:solidFill>
                <a:latin typeface="Arial" pitchFamily="34" charset="0"/>
                <a:ea typeface="Arial" pitchFamily="34" charset="0"/>
                <a:cs typeface="Arial" pitchFamily="34" charset="0"/>
                <a:sym typeface="Arial" pitchFamily="34" charset="0"/>
              </a:rPr>
              <a:t>	</a:t>
            </a:r>
            <a:r>
              <a:rPr lang="en-US" sz="1800" b="0" i="1" strike="noStrike">
                <a:solidFill>
                  <a:srgbClr val="000000"/>
                </a:solidFill>
                <a:latin typeface="Arial" pitchFamily="34" charset="0"/>
                <a:ea typeface="Arial" pitchFamily="34" charset="0"/>
                <a:cs typeface="Arial" pitchFamily="34" charset="0"/>
                <a:sym typeface="Arial" pitchFamily="34" charset="0"/>
              </a:rPr>
              <a:t>float32 real</a:t>
            </a:r>
            <a:endParaRPr sz="1800" b="0" strike="noStrike">
              <a:solidFill>
                <a:srgbClr val="000000"/>
              </a:solidFill>
              <a:latin typeface="Arial" pitchFamily="34" charset="0"/>
              <a:ea typeface="Arial" pitchFamily="34" charset="0"/>
              <a:cs typeface="Arial" pitchFamily="34" charset="0"/>
              <a:sym typeface="Arial" pitchFamily="34" charset="0"/>
            </a:endParaRPr>
          </a:p>
          <a:p>
            <a:pPr marL="0" marR="0" lvl="0" indent="0" algn="l" rtl="0">
              <a:spcBef>
                <a:spcPct val="0"/>
              </a:spcBef>
              <a:spcAft>
                <a:spcPct val="0"/>
              </a:spcAft>
              <a:buNone/>
            </a:pPr>
            <a:r>
              <a:rPr lang="en-US" sz="1800" b="0" i="1" strike="noStrike">
                <a:solidFill>
                  <a:srgbClr val="000000"/>
                </a:solidFill>
                <a:latin typeface="Arial" pitchFamily="34" charset="0"/>
                <a:ea typeface="Arial" pitchFamily="34" charset="0"/>
                <a:cs typeface="Arial" pitchFamily="34" charset="0"/>
                <a:sym typeface="Arial" pitchFamily="34" charset="0"/>
              </a:rPr>
              <a:t>	float32 imaginary</a:t>
            </a:r>
            <a:endParaRPr sz="1800" b="0" strike="noStrike">
              <a:solidFill>
                <a:srgbClr val="000000"/>
              </a:solidFill>
              <a:latin typeface="Arial" pitchFamily="34" charset="0"/>
              <a:ea typeface="Arial" pitchFamily="34" charset="0"/>
              <a:cs typeface="Arial" pitchFamily="34" charset="0"/>
              <a:sym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 calcmode="lin" valueType="num">
                                      <p:cBhvr additive="base">
                                        <p:cTn id="7" dur="200"/>
                                        <p:tgtEl>
                                          <p:spTgt spid="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1">
                                            <p:txEl>
                                              <p:pRg st="1" end="1"/>
                                            </p:txEl>
                                          </p:spTgt>
                                        </p:tgtEl>
                                        <p:attrNameLst>
                                          <p:attrName>style.visibility</p:attrName>
                                        </p:attrNameLst>
                                      </p:cBhvr>
                                      <p:to>
                                        <p:strVal val="visible"/>
                                      </p:to>
                                    </p:set>
                                    <p:anim calcmode="lin" valueType="num">
                                      <p:cBhvr additive="base">
                                        <p:cTn id="12" dur="200"/>
                                        <p:tgtEl>
                                          <p:spTgt spid="4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71">
                                            <p:txEl>
                                              <p:pRg st="2" end="2"/>
                                            </p:txEl>
                                          </p:spTgt>
                                        </p:tgtEl>
                                        <p:attrNameLst>
                                          <p:attrName>style.visibility</p:attrName>
                                        </p:attrNameLst>
                                      </p:cBhvr>
                                      <p:to>
                                        <p:strVal val="visible"/>
                                      </p:to>
                                    </p:set>
                                    <p:anim calcmode="lin" valueType="num">
                                      <p:cBhvr additive="base">
                                        <p:cTn id="17" dur="200"/>
                                        <p:tgtEl>
                                          <p:spTgt spid="4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71">
                                            <p:txEl>
                                              <p:pRg st="3" end="3"/>
                                            </p:txEl>
                                          </p:spTgt>
                                        </p:tgtEl>
                                        <p:attrNameLst>
                                          <p:attrName>style.visibility</p:attrName>
                                        </p:attrNameLst>
                                      </p:cBhvr>
                                      <p:to>
                                        <p:strVal val="visible"/>
                                      </p:to>
                                    </p:set>
                                    <p:anim calcmode="lin" valueType="num">
                                      <p:cBhvr additive="base">
                                        <p:cTn id="22" dur="200"/>
                                        <p:tgtEl>
                                          <p:spTgt spid="4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71">
                                            <p:txEl>
                                              <p:pRg st="4" end="4"/>
                                            </p:txEl>
                                          </p:spTgt>
                                        </p:tgtEl>
                                        <p:attrNameLst>
                                          <p:attrName>style.visibility</p:attrName>
                                        </p:attrNameLst>
                                      </p:cBhvr>
                                      <p:to>
                                        <p:strVal val="visible"/>
                                      </p:to>
                                    </p:set>
                                    <p:anim calcmode="lin" valueType="num">
                                      <p:cBhvr additive="base">
                                        <p:cTn id="31" dur="200"/>
                                        <p:tgtEl>
                                          <p:spTgt spid="4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1">
                                            <p:txEl>
                                              <p:pRg st="5" end="5"/>
                                            </p:txEl>
                                          </p:spTgt>
                                        </p:tgtEl>
                                        <p:attrNameLst>
                                          <p:attrName>style.visibility</p:attrName>
                                        </p:attrNameLst>
                                      </p:cBhvr>
                                      <p:to>
                                        <p:strVal val="visible"/>
                                      </p:to>
                                    </p:set>
                                    <p:anim calcmode="lin" valueType="num">
                                      <p:cBhvr additive="base">
                                        <p:cTn id="36" dur="200"/>
                                        <p:tgtEl>
                                          <p:spTgt spid="47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strike="noStrike">
                <a:solidFill>
                  <a:srgbClr val="000000"/>
                </a:solidFill>
                <a:latin typeface="Lora"/>
                <a:ea typeface="Lora"/>
                <a:cs typeface="Lora"/>
                <a:sym typeface="Lora"/>
              </a:rPr>
              <a:t>Services</a:t>
            </a: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492" name="Google Shape;492;p96"/>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strike="noStrike">
                <a:solidFill>
                  <a:srgbClr val="000000"/>
                </a:solidFill>
                <a:latin typeface="Quattrocento Sans"/>
                <a:ea typeface="Quattrocento Sans"/>
                <a:cs typeface="Quattrocento Sans"/>
                <a:sym typeface="Quattrocento Sans"/>
              </a:rPr>
              <a:t>A node can provide </a:t>
            </a:r>
            <a:r>
              <a:rPr lang="en-US" sz="2400" b="1" strike="noStrike">
                <a:solidFill>
                  <a:srgbClr val="000000"/>
                </a:solidFill>
                <a:latin typeface="Quattrocento Sans"/>
                <a:ea typeface="Quattrocento Sans"/>
                <a:cs typeface="Quattrocento Sans"/>
                <a:sym typeface="Quattrocento Sans"/>
              </a:rPr>
              <a:t>services –</a:t>
            </a:r>
            <a:r>
              <a:rPr lang="en-US" sz="2400" b="0" strike="noStrike">
                <a:solidFill>
                  <a:srgbClr val="000000"/>
                </a:solidFill>
                <a:latin typeface="Quattrocento Sans"/>
                <a:ea typeface="Quattrocento Sans"/>
                <a:cs typeface="Quattrocento Sans"/>
                <a:sym typeface="Quattrocento Sans"/>
              </a:rPr>
              <a:t> synchronous remote procedure calls</a:t>
            </a:r>
            <a:endParaRPr sz="1400" b="0" strike="noStrik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Request</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Response</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864000" marR="0" lvl="1" indent="-324000" algn="l" rtl="0">
              <a:spcBef>
                <a:spcPct val="0"/>
              </a:spcBef>
              <a:spcAft>
                <a:spcPct val="0"/>
              </a:spcAft>
              <a:buClr>
                <a:srgbClr val="000000"/>
              </a:buClr>
              <a:buSzPts val="1800"/>
              <a:buFont typeface="Noto Sans Symbols"/>
              <a:buChar char="−"/>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200"/>
                                        <p:tgtEl>
                                          <p:spTgt spid="49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200"/>
                                        <p:tgtEl>
                                          <p:spTgt spid="49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sym typeface="Lora"/>
              </a:rPr>
              <a:t>Graphical User Interface</a:t>
            </a:r>
            <a:endParaRPr lang="en-US" sz="2000" b="1" strike="noStrike">
              <a:solidFill>
                <a:srgbClr val="000000"/>
              </a:solidFill>
              <a:latin typeface="Lora"/>
            </a:endParaRPr>
          </a:p>
        </p:txBody>
      </p:sp>
      <p:sp>
        <p:nvSpPr>
          <p:cNvPr id="492" name="Google Shape;492;p96"/>
          <p:cNvSpPr txBox="1"/>
          <p:nvPr/>
        </p:nvSpPr>
        <p:spPr>
          <a:xfrm>
            <a:off x="1381320" y="1616400"/>
            <a:ext cx="5563343" cy="2034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indent="-380365">
              <a:buClr>
                <a:srgbClr val="FFCD00"/>
              </a:buClr>
              <a:buSzPts val="2400"/>
              <a:buFont typeface="Quattrocento Sans"/>
              <a:buChar char="◉"/>
            </a:pPr>
            <a:r>
              <a:rPr lang="en-US" sz="1600" b="1" err="1"/>
              <a:t>RViz</a:t>
            </a:r>
            <a:r>
              <a:rPr lang="en-US" sz="1600"/>
              <a:t> is a 3D Visualization tool for ROS. It is one of the most popular tools for visualization. It takes in a topic as input and visualizes that based on the message type being published. It lets us see the environment from the perspective of the robot.</a:t>
            </a:r>
            <a:endParaRPr lang="en-US" sz="1600" b="0" i="0" u="none" strike="noStrike" cap="none">
              <a:solidFill>
                <a:srgbClr val="000000"/>
              </a:solidFill>
              <a:latin typeface="Quattrocento Sans"/>
            </a:endParaRPr>
          </a:p>
          <a:p>
            <a:pPr marL="457200" marR="0" indent="-380365" algn="l">
              <a:spcBef>
                <a:spcPct val="0"/>
              </a:spcBef>
              <a:spcAft>
                <a:spcPct val="0"/>
              </a:spcAft>
              <a:buClr>
                <a:srgbClr val="FFCD00"/>
              </a:buClr>
              <a:buSzPts val="2400"/>
              <a:buFont typeface="Quattrocento Sans"/>
              <a:buChar char="◉"/>
            </a:pPr>
            <a:endParaRPr lang="en-US" sz="1600" b="0" i="0" u="none" strike="noStrike" cap="none">
              <a:latin typeface="Arial" pitchFamily="34" charset="0"/>
              <a:ea typeface="Arial" pitchFamily="34" charset="0"/>
              <a:cs typeface="Arial" pitchFamily="34" charset="0"/>
            </a:endParaRPr>
          </a:p>
          <a:p>
            <a:pPr marL="76835" marR="0" algn="l" rtl="0">
              <a:lnSpc>
                <a:spcPct val="100000"/>
              </a:lnSpc>
              <a:spcBef>
                <a:spcPct val="0"/>
              </a:spcBef>
              <a:spcAft>
                <a:spcPct val="0"/>
              </a:spcAft>
              <a:buClr>
                <a:srgbClr val="FFCD00"/>
              </a:buClr>
              <a:buSzPts val="2400"/>
            </a:pPr>
            <a:endParaRPr lang="en-US" sz="2400" b="0" strike="noStrike">
              <a:solidFill>
                <a:srgbClr val="000000"/>
              </a:solidFill>
              <a:latin typeface="Arial" pitchFamily="34" charset="0"/>
              <a:ea typeface="Arial" pitchFamily="34" charset="0"/>
              <a:cs typeface="Arial" pitchFamily="34" charset="0"/>
            </a:endParaRPr>
          </a:p>
          <a:p>
            <a:pPr marL="863600" marR="0" lvl="1" indent="-323850" algn="l" rtl="0">
              <a:lnSpc>
                <a:spcPct val="100000"/>
              </a:lnSpc>
              <a:spcBef>
                <a:spcPct val="0"/>
              </a:spcBef>
              <a:spcAft>
                <a:spcPct val="0"/>
              </a:spcAft>
              <a:buSzPts val="1800"/>
              <a:buFont typeface="Noto Sans Symbols"/>
              <a:buChar char="−"/>
            </a:pPr>
            <a:endParaRPr sz="1400" b="0" strike="noStrike">
              <a:solidFill>
                <a:srgbClr val="000000"/>
              </a:solidFill>
              <a:latin typeface="Arial" pitchFamily="34" charset="0"/>
              <a:ea typeface="Arial" pitchFamily="34" charset="0"/>
              <a:cs typeface="Arial" pitchFamily="34" charset="0"/>
            </a:endParaRPr>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pic>
        <p:nvPicPr>
          <p:cNvPr id="2" name="Picture 2">
            <a:extLst>
              <a:ext uri="{FF2B5EF4-FFF2-40B4-BE49-F238E27FC236}">
                <a16:creationId xmlns:a16="http://schemas.microsoft.com/office/drawing/2014/main" id="{4B031AA9-7B03-4094-959D-D17494A85DF4}"/>
              </a:ext>
            </a:extLst>
          </p:cNvPr>
          <p:cNvPicPr>
            <a:picLocks noChangeAspect="1"/>
          </p:cNvPicPr>
          <p:nvPr/>
        </p:nvPicPr>
        <p:blipFill>
          <a:blip r:embed="rId3"/>
          <a:stretch>
            <a:fillRect/>
          </a:stretch>
        </p:blipFill>
        <p:spPr>
          <a:xfrm>
            <a:off x="2797539" y="3033587"/>
            <a:ext cx="2743200" cy="1905720"/>
          </a:xfrm>
          <a:prstGeom prst="rect">
            <a:avLst/>
          </a:prstGeom>
        </p:spPr>
      </p:pic>
    </p:spTree>
    <p:extLst>
      <p:ext uri="{BB962C8B-B14F-4D97-AF65-F5344CB8AC3E}">
        <p14:creationId xmlns:p14="http://schemas.microsoft.com/office/powerpoint/2010/main" val="32776088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t>Graphical User Interface</a:t>
            </a:r>
            <a:endParaRPr lang="en-US"/>
          </a:p>
        </p:txBody>
      </p:sp>
      <p:sp>
        <p:nvSpPr>
          <p:cNvPr id="492" name="Google Shape;492;p96"/>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indent="-380365">
              <a:buClr>
                <a:srgbClr val="FFCD00"/>
              </a:buClr>
              <a:buSzPts val="2400"/>
              <a:buFont typeface="Quattrocento Sans"/>
              <a:buChar char="◉"/>
            </a:pPr>
            <a:r>
              <a:rPr lang="en-US">
                <a:solidFill>
                  <a:schemeClr val="tx1"/>
                </a:solidFill>
              </a:rPr>
              <a:t>Once we have all the code ready and running, we need to test our code so that we can make changes if necessary. Doing this on a real robot will be costly and may lead to a wastage of time in setting up robot every time. Hence we use robotic simulations for that. The most popular simulator to work with ROS is </a:t>
            </a:r>
            <a:r>
              <a:rPr lang="en-US" sz="1800" b="1">
                <a:solidFill>
                  <a:schemeClr val="tx1"/>
                </a:solidFill>
              </a:rPr>
              <a:t>Gazebo</a:t>
            </a:r>
            <a:r>
              <a:rPr lang="en-US">
                <a:solidFill>
                  <a:schemeClr val="tx1"/>
                </a:solidFill>
              </a:rPr>
              <a:t>. It has good community support, it is open source and it is easier to deploy robots on it.</a:t>
            </a:r>
            <a:endParaRPr lang="en-US" b="1" i="0" u="none" strike="noStrike" cap="none">
              <a:solidFill>
                <a:schemeClr val="tx1"/>
              </a:solidFill>
            </a:endParaRPr>
          </a:p>
          <a:p>
            <a:pPr marL="457200" marR="0" indent="-380365" algn="l">
              <a:spcBef>
                <a:spcPct val="0"/>
              </a:spcBef>
              <a:spcAft>
                <a:spcPct val="0"/>
              </a:spcAft>
              <a:buClr>
                <a:srgbClr val="FFCD00"/>
              </a:buClr>
              <a:buSzPts val="2400"/>
              <a:buFont typeface="Quattrocento Sans"/>
              <a:buChar char="◉"/>
            </a:pPr>
            <a:endParaRPr lang="en-US" sz="1400" b="0" i="0" u="none" strike="noStrike" cap="none">
              <a:solidFill>
                <a:srgbClr val="000000"/>
              </a:solidFill>
              <a:latin typeface="Arial" pitchFamily="34" charset="0"/>
              <a:ea typeface="Arial" pitchFamily="34" charset="0"/>
              <a:cs typeface="Arial" pitchFamily="34" charset="0"/>
            </a:endParaRPr>
          </a:p>
          <a:p>
            <a:pPr marL="863600" marR="0" lvl="1" indent="-323850" algn="l" rtl="0">
              <a:lnSpc>
                <a:spcPct val="100000"/>
              </a:lnSpc>
              <a:spcBef>
                <a:spcPct val="0"/>
              </a:spcBef>
              <a:spcAft>
                <a:spcPct val="0"/>
              </a:spcAft>
              <a:buSzPts val="1800"/>
              <a:buFont typeface="Noto Sans Symbols"/>
              <a:buChar char="−"/>
            </a:pPr>
            <a:endParaRPr sz="1400" b="0" strike="noStrike">
              <a:solidFill>
                <a:srgbClr val="000000"/>
              </a:solidFill>
              <a:latin typeface="Arial" pitchFamily="34" charset="0"/>
              <a:ea typeface="Arial" pitchFamily="34" charset="0"/>
              <a:cs typeface="Arial" pitchFamily="34" charset="0"/>
            </a:endParaRPr>
          </a:p>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pic>
        <p:nvPicPr>
          <p:cNvPr id="2" name="Picture 2">
            <a:extLst>
              <a:ext uri="{FF2B5EF4-FFF2-40B4-BE49-F238E27FC236}">
                <a16:creationId xmlns:a16="http://schemas.microsoft.com/office/drawing/2014/main" id="{0EF55A58-928C-4C02-973B-6C83473294A6}"/>
              </a:ext>
            </a:extLst>
          </p:cNvPr>
          <p:cNvPicPr>
            <a:picLocks noChangeAspect="1"/>
          </p:cNvPicPr>
          <p:nvPr/>
        </p:nvPicPr>
        <p:blipFill>
          <a:blip r:embed="rId3"/>
          <a:stretch>
            <a:fillRect/>
          </a:stretch>
        </p:blipFill>
        <p:spPr>
          <a:xfrm>
            <a:off x="2960988" y="3175555"/>
            <a:ext cx="2974889" cy="1688505"/>
          </a:xfrm>
          <a:prstGeom prst="rect">
            <a:avLst/>
          </a:prstGeom>
        </p:spPr>
      </p:pic>
    </p:spTree>
    <p:extLst>
      <p:ext uri="{BB962C8B-B14F-4D97-AF65-F5344CB8AC3E}">
        <p14:creationId xmlns:p14="http://schemas.microsoft.com/office/powerpoint/2010/main" val="23064297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39569"/>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539750" lvl="1">
              <a:buSzPts val="1800"/>
            </a:pPr>
            <a:r>
              <a:rPr lang="en-US" sz="1600" b="1"/>
              <a:t>STEP 1</a:t>
            </a:r>
            <a:endParaRPr lang="en-US" sz="1600" b="1" i="0" u="none" strike="noStrike" cap="none">
              <a:solidFill>
                <a:srgbClr val="000000"/>
              </a:solidFill>
              <a:latin typeface="Arial" pitchFamily="34" charset="0"/>
              <a:ea typeface="Arial" pitchFamily="34" charset="0"/>
              <a:cs typeface="Arial" pitchFamily="34" charset="0"/>
            </a:endParaRPr>
          </a:p>
          <a:p>
            <a:pPr marL="539750" lvl="1"/>
            <a:r>
              <a:rPr lang="en-US"/>
              <a:t>we are going to use </a:t>
            </a:r>
            <a:r>
              <a:rPr lang="en-US" b="1"/>
              <a:t>ROSDS (ROS Development Studio)</a:t>
            </a:r>
            <a:r>
              <a:rPr lang="en-US"/>
              <a:t>. In this first part, we are going to create a robot model, visualize it in RViz and spawn it into a gazebo world.</a:t>
            </a:r>
          </a:p>
          <a:p>
            <a:pPr marL="539750" marR="0" lvl="1" indent="0" algn="l">
              <a:lnSpc>
                <a:spcPct val="100000"/>
              </a:lnSpc>
              <a:spcBef>
                <a:spcPct val="0"/>
              </a:spcBef>
              <a:spcAft>
                <a:spcPct val="0"/>
              </a:spcAft>
              <a:buNone/>
            </a:pPr>
            <a:endParaRPr lang="en-US" sz="1400" b="0" strike="noStrike">
              <a:solidFill>
                <a:srgbClr val="000000"/>
              </a:solidFill>
              <a:latin typeface="Arial" pitchFamily="34" charset="0"/>
              <a:ea typeface="Arial" pitchFamily="34" charset="0"/>
              <a:cs typeface="Arial" pitchFamily="34" charset="0"/>
            </a:endParaRPr>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extLst>
      <p:ext uri="{BB962C8B-B14F-4D97-AF65-F5344CB8AC3E}">
        <p14:creationId xmlns:p14="http://schemas.microsoft.com/office/powerpoint/2010/main" val="3913953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200"/>
                                        <p:tgtEl>
                                          <p:spTgt spid="49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917942" y="1461941"/>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539750" lvl="1">
              <a:buSzPts val="1800"/>
            </a:pPr>
            <a:endParaRPr lang="en-US" sz="1600" b="1"/>
          </a:p>
          <a:p>
            <a:pPr marL="539750" marR="0" lvl="1" indent="0" algn="l">
              <a:lnSpc>
                <a:spcPct val="100000"/>
              </a:lnSpc>
              <a:spcBef>
                <a:spcPct val="0"/>
              </a:spcBef>
              <a:spcAft>
                <a:spcPct val="0"/>
              </a:spcAft>
              <a:buNone/>
            </a:pPr>
            <a:endParaRPr lang="en-US" sz="1400" b="0" strike="noStrike">
              <a:solidFill>
                <a:srgbClr val="000000"/>
              </a:solidFill>
              <a:latin typeface="Arial" pitchFamily="34" charset="0"/>
              <a:ea typeface="Arial" pitchFamily="34" charset="0"/>
              <a:cs typeface="Arial" pitchFamily="34" charset="0"/>
            </a:endParaRPr>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pic>
        <p:nvPicPr>
          <p:cNvPr id="2" name="Picture 2">
            <a:extLst>
              <a:ext uri="{FF2B5EF4-FFF2-40B4-BE49-F238E27FC236}">
                <a16:creationId xmlns:a16="http://schemas.microsoft.com/office/drawing/2014/main" id="{BBD53293-141A-441A-B4BB-B4CD433A57D6}"/>
              </a:ext>
            </a:extLst>
          </p:cNvPr>
          <p:cNvPicPr>
            <a:picLocks noChangeAspect="1"/>
          </p:cNvPicPr>
          <p:nvPr/>
        </p:nvPicPr>
        <p:blipFill>
          <a:blip r:embed="rId3"/>
          <a:stretch>
            <a:fillRect/>
          </a:stretch>
        </p:blipFill>
        <p:spPr>
          <a:xfrm>
            <a:off x="1416394" y="1708317"/>
            <a:ext cx="6442503" cy="3325522"/>
          </a:xfrm>
          <a:prstGeom prst="rect">
            <a:avLst/>
          </a:prstGeom>
        </p:spPr>
      </p:pic>
      <p:sp>
        <p:nvSpPr>
          <p:cNvPr id="3" name="TextBox 2">
            <a:extLst>
              <a:ext uri="{FF2B5EF4-FFF2-40B4-BE49-F238E27FC236}">
                <a16:creationId xmlns:a16="http://schemas.microsoft.com/office/drawing/2014/main" id="{6A42C597-0C09-46A5-836A-9F514382F090}"/>
              </a:ext>
            </a:extLst>
          </p:cNvPr>
          <p:cNvSpPr txBox="1"/>
          <p:nvPr/>
        </p:nvSpPr>
        <p:spPr>
          <a:xfrm>
            <a:off x="1377778" y="1362334"/>
            <a:ext cx="60718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a:t>That’s our development environment or </a:t>
            </a:r>
            <a:r>
              <a:rPr lang="en-US" b="1"/>
              <a:t>ROSDS desktop:</a:t>
            </a:r>
            <a:endParaRPr lang="en-US"/>
          </a:p>
        </p:txBody>
      </p:sp>
    </p:spTree>
    <p:extLst>
      <p:ext uri="{BB962C8B-B14F-4D97-AF65-F5344CB8AC3E}">
        <p14:creationId xmlns:p14="http://schemas.microsoft.com/office/powerpoint/2010/main" val="1105854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19CB-4595-4947-B866-DACBA789DE7B}"/>
              </a:ext>
            </a:extLst>
          </p:cNvPr>
          <p:cNvSpPr>
            <a:spLocks noGrp="1"/>
          </p:cNvSpPr>
          <p:nvPr>
            <p:ph type="title"/>
          </p:nvPr>
        </p:nvSpPr>
        <p:spPr>
          <a:xfrm>
            <a:off x="2639616" y="551428"/>
            <a:ext cx="8229300" cy="858600"/>
          </a:xfrm>
        </p:spPr>
        <p:txBody>
          <a:bodyPr/>
          <a:lstStyle/>
          <a:p>
            <a:r>
              <a:rPr lang="en-IN" sz="4400" b="1" i="1" dirty="0">
                <a:latin typeface="Arial Black" panose="020B0A04020102020204" pitchFamily="34" charset="0"/>
              </a:rPr>
              <a:t>Acknowledgement</a:t>
            </a:r>
          </a:p>
        </p:txBody>
      </p:sp>
      <p:sp>
        <p:nvSpPr>
          <p:cNvPr id="3" name="Subtitle 2">
            <a:extLst>
              <a:ext uri="{FF2B5EF4-FFF2-40B4-BE49-F238E27FC236}">
                <a16:creationId xmlns:a16="http://schemas.microsoft.com/office/drawing/2014/main" id="{ED7FB038-64D6-408C-9B54-FCC9D6A6FAE0}"/>
              </a:ext>
            </a:extLst>
          </p:cNvPr>
          <p:cNvSpPr>
            <a:spLocks noGrp="1"/>
          </p:cNvSpPr>
          <p:nvPr>
            <p:ph type="subTitle" idx="1"/>
          </p:nvPr>
        </p:nvSpPr>
        <p:spPr>
          <a:xfrm>
            <a:off x="1559496" y="1556792"/>
            <a:ext cx="8795170" cy="4320480"/>
          </a:xfrm>
        </p:spPr>
        <p:txBody>
          <a:bodyPr/>
          <a:lstStyle/>
          <a:p>
            <a:r>
              <a:rPr lang="en-US" sz="1400" dirty="0"/>
              <a:t>Words cannot suffice to even begin to show the gratitude we owe to the people who helped us in this project but we will give it our best try. First of all we would like to thank my supervisor</a:t>
            </a:r>
            <a:r>
              <a:rPr lang="en-US" sz="1400" b="1" dirty="0"/>
              <a:t>, Prof.  </a:t>
            </a:r>
            <a:r>
              <a:rPr lang="en-US" sz="1400" b="1" dirty="0" err="1"/>
              <a:t>Partha</a:t>
            </a:r>
            <a:r>
              <a:rPr lang="en-US" sz="1400" b="1" dirty="0"/>
              <a:t> </a:t>
            </a:r>
            <a:r>
              <a:rPr lang="en-US" sz="1400" b="1" dirty="0" err="1"/>
              <a:t>Pakray</a:t>
            </a:r>
            <a:r>
              <a:rPr lang="en-US" sz="1400" b="1" dirty="0"/>
              <a:t> </a:t>
            </a:r>
            <a:r>
              <a:rPr lang="en-US" sz="1400" dirty="0"/>
              <a:t>, Department of Computer Science , National Institute of Technology, </a:t>
            </a:r>
            <a:r>
              <a:rPr lang="en-US" sz="1400" dirty="0" err="1"/>
              <a:t>Silchar</a:t>
            </a:r>
            <a:r>
              <a:rPr lang="en-US" sz="1400" dirty="0"/>
              <a:t> of whom we are highly indebted for her invaluable technical guidance and moral support during the project work. This work could not have attained its present shape without his generous help, invaluable suggestions, initiative &amp; keen interest in this work. </a:t>
            </a:r>
          </a:p>
          <a:p>
            <a:endParaRPr lang="en-US" sz="1400" dirty="0"/>
          </a:p>
          <a:p>
            <a:r>
              <a:rPr lang="en-US" sz="1400" dirty="0"/>
              <a:t>We would also like to extend our thanks to our friends and colleagues for helping us all the times and being very supportive. Without all of you, this project would not have seen the light of the day.</a:t>
            </a:r>
            <a:endParaRPr lang="en-IN" sz="1400" dirty="0"/>
          </a:p>
        </p:txBody>
      </p:sp>
    </p:spTree>
    <p:extLst>
      <p:ext uri="{BB962C8B-B14F-4D97-AF65-F5344CB8AC3E}">
        <p14:creationId xmlns:p14="http://schemas.microsoft.com/office/powerpoint/2010/main" val="39025514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96428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539750" lvl="1">
              <a:buSzPts val="1800"/>
            </a:pPr>
            <a:r>
              <a:rPr lang="en-US" sz="1600" b="1"/>
              <a:t>STEP 2</a:t>
            </a:r>
            <a:endParaRPr lang="en-US" sz="1600" b="1" i="0" u="none" strike="noStrike" cap="none">
              <a:solidFill>
                <a:srgbClr val="000000"/>
              </a:solidFill>
              <a:latin typeface="Arial" pitchFamily="34" charset="0"/>
              <a:ea typeface="Arial" pitchFamily="34" charset="0"/>
              <a:cs typeface="Arial" pitchFamily="34" charset="0"/>
            </a:endParaRPr>
          </a:p>
          <a:p>
            <a:pPr lvl="1"/>
            <a:endParaRPr lang="en-US"/>
          </a:p>
          <a:p>
            <a:pPr lvl="1"/>
            <a:r>
              <a:rPr lang="en-US" sz="1600"/>
              <a:t>          We creating our package, inside of </a:t>
            </a:r>
            <a:r>
              <a:rPr lang="en-US" sz="1600" b="1" err="1"/>
              <a:t>simulation_ws/src</a:t>
            </a:r>
            <a:r>
              <a:rPr lang="en-US" sz="1600"/>
              <a:t>:</a:t>
            </a:r>
            <a:endParaRPr lang="en-US"/>
          </a:p>
          <a:p>
            <a:pPr lvl="1"/>
            <a:endParaRPr lang="en-US" sz="1600"/>
          </a:p>
          <a:p>
            <a:pPr marL="539750" lvl="1"/>
            <a:r>
              <a:rPr lang="en-US" sz="1600">
                <a:latin typeface="Consolas"/>
              </a:rPr>
              <a:t>user:~$ cd ~/simulation_ws/src
user:~$ catkin_create_pkg m2wr_description urdf</a:t>
            </a:r>
            <a:endParaRPr lang="en-US" err="1"/>
          </a:p>
          <a:p>
            <a:pPr marL="539750" lvl="1"/>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2" name="TextBox 1">
            <a:extLst>
              <a:ext uri="{FF2B5EF4-FFF2-40B4-BE49-F238E27FC236}">
                <a16:creationId xmlns:a16="http://schemas.microsoft.com/office/drawing/2014/main" id="{7D1DA3A3-FED0-42F6-9455-D3A10D2DE7B9}"/>
              </a:ext>
            </a:extLst>
          </p:cNvPr>
          <p:cNvSpPr txBox="1"/>
          <p:nvPr/>
        </p:nvSpPr>
        <p:spPr>
          <a:xfrm>
            <a:off x="1524515" y="3354859"/>
            <a:ext cx="56779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a:t>The first we are going to do it to create the robot description file. We  are using  a </a:t>
            </a:r>
            <a:r>
              <a:rPr lang="en-US" b="1"/>
              <a:t>XACRO</a:t>
            </a:r>
            <a:r>
              <a:rPr lang="en-US"/>
              <a:t> file.</a:t>
            </a:r>
          </a:p>
        </p:txBody>
      </p:sp>
    </p:spTree>
    <p:extLst>
      <p:ext uri="{BB962C8B-B14F-4D97-AF65-F5344CB8AC3E}">
        <p14:creationId xmlns:p14="http://schemas.microsoft.com/office/powerpoint/2010/main" val="4670728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2">
                                            <p:txEl>
                                              <p:pRg st="2" end="2"/>
                                            </p:txEl>
                                          </p:spTgt>
                                        </p:tgtEl>
                                        <p:attrNameLst>
                                          <p:attrName>style.visibility</p:attrName>
                                        </p:attrNameLst>
                                      </p:cBhvr>
                                      <p:to>
                                        <p:strVal val="visible"/>
                                      </p:to>
                                    </p:set>
                                    <p:anim calcmode="lin" valueType="num">
                                      <p:cBhvr additive="base">
                                        <p:cTn id="12" dur="200"/>
                                        <p:tgtEl>
                                          <p:spTgt spid="4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2">
                                            <p:txEl>
                                              <p:pRg st="4" end="4"/>
                                            </p:txEl>
                                          </p:spTgt>
                                        </p:tgtEl>
                                        <p:attrNameLst>
                                          <p:attrName>style.visibility</p:attrName>
                                        </p:attrNameLst>
                                      </p:cBhvr>
                                      <p:to>
                                        <p:strVal val="visible"/>
                                      </p:to>
                                    </p:set>
                                    <p:anim calcmode="lin" valueType="num">
                                      <p:cBhvr additive="base">
                                        <p:cTn id="17" dur="200"/>
                                        <p:tgtEl>
                                          <p:spTgt spid="49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39569"/>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539750" lvl="1">
              <a:buSzPts val="1800"/>
            </a:pPr>
            <a:r>
              <a:rPr lang="en-US" sz="1600" b="1"/>
              <a:t>STEP 3</a:t>
            </a:r>
            <a:endParaRPr lang="en-US" sz="1600" b="1" i="0" u="none" strike="noStrike" cap="none">
              <a:solidFill>
                <a:srgbClr val="000000"/>
              </a:solidFill>
              <a:latin typeface="Arial" pitchFamily="34" charset="0"/>
              <a:ea typeface="Arial" pitchFamily="34" charset="0"/>
              <a:cs typeface="Arial" pitchFamily="34" charset="0"/>
            </a:endParaRPr>
          </a:p>
          <a:p>
            <a:pPr marL="539750" lvl="1">
              <a:buSzPts val="1800"/>
            </a:pPr>
            <a:endParaRPr lang="en-US" sz="1600" b="1"/>
          </a:p>
          <a:p>
            <a:pPr marL="539750" lvl="1"/>
            <a:r>
              <a:rPr lang="en-US"/>
              <a:t>We create a new folder </a:t>
            </a:r>
            <a:r>
              <a:rPr lang="en-US" b="1" err="1"/>
              <a:t>urdf</a:t>
            </a:r>
            <a:r>
              <a:rPr lang="en-US"/>
              <a:t> inside of </a:t>
            </a:r>
            <a:r>
              <a:rPr lang="en-US" b="1"/>
              <a:t>~/simulation_ws/src/m2wr_description</a:t>
            </a:r>
            <a:r>
              <a:rPr lang="en-US"/>
              <a:t> and write the code of robot description to a new</a:t>
            </a:r>
          </a:p>
          <a:p>
            <a:pPr marL="539750" lvl="1"/>
            <a:r>
              <a:rPr lang="en-US"/>
              <a:t>file: </a:t>
            </a:r>
            <a:r>
              <a:rPr lang="en-US" b="1"/>
              <a:t>~/simulation_ws/src/m2wr_description/urdf/m2wr.xacro</a:t>
            </a:r>
            <a:endParaRPr lang="en-US"/>
          </a:p>
          <a:p>
            <a:pPr marL="539750" marR="0" lvl="1" indent="0" algn="l">
              <a:lnSpc>
                <a:spcPct val="100000"/>
              </a:lnSpc>
              <a:spcBef>
                <a:spcPct val="0"/>
              </a:spcBef>
              <a:spcAft>
                <a:spcPct val="0"/>
              </a:spcAft>
              <a:buNone/>
            </a:pPr>
            <a:endParaRPr lang="en-US" sz="1400" b="0" strike="noStrike">
              <a:solidFill>
                <a:srgbClr val="000000"/>
              </a:solidFill>
              <a:latin typeface="Arial" pitchFamily="34" charset="0"/>
              <a:ea typeface="Arial" pitchFamily="34" charset="0"/>
              <a:cs typeface="Arial" pitchFamily="34" charset="0"/>
            </a:endParaRPr>
          </a:p>
          <a:p>
            <a:pPr marL="539750" lvl="1"/>
            <a:endParaRPr lang="en-US"/>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extLst>
      <p:ext uri="{BB962C8B-B14F-4D97-AF65-F5344CB8AC3E}">
        <p14:creationId xmlns:p14="http://schemas.microsoft.com/office/powerpoint/2010/main" val="14172673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39569"/>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539750" lvl="1">
              <a:buSzPts val="1800"/>
            </a:pPr>
            <a:endParaRPr lang="en-US" sz="1600" b="1" i="0" u="none" strike="noStrike" cap="none">
              <a:solidFill>
                <a:srgbClr val="000000"/>
              </a:solidFill>
              <a:latin typeface="Arial" pitchFamily="34" charset="0"/>
              <a:ea typeface="Arial" pitchFamily="34" charset="0"/>
              <a:cs typeface="Arial" pitchFamily="34" charset="0"/>
            </a:endParaRPr>
          </a:p>
          <a:p>
            <a:pPr marL="539750" lvl="1"/>
            <a:endParaRPr lang="en-US" sz="1400" b="0" strike="noStrike">
              <a:solidFill>
                <a:srgbClr val="000000"/>
              </a:solidFill>
              <a:latin typeface="Arial" pitchFamily="34" charset="0"/>
              <a:ea typeface="Arial" pitchFamily="34" charset="0"/>
              <a:cs typeface="Arial" pitchFamily="34" charset="0"/>
            </a:endParaRPr>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2" name="TextBox 1">
            <a:extLst>
              <a:ext uri="{FF2B5EF4-FFF2-40B4-BE49-F238E27FC236}">
                <a16:creationId xmlns:a16="http://schemas.microsoft.com/office/drawing/2014/main" id="{41B09DBF-ECA3-428F-B0CA-758D91F767B9}"/>
              </a:ext>
            </a:extLst>
          </p:cNvPr>
          <p:cNvSpPr txBox="1"/>
          <p:nvPr/>
        </p:nvSpPr>
        <p:spPr>
          <a:xfrm>
            <a:off x="1455008" y="1462731"/>
            <a:ext cx="752372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b="1"/>
              <a:t>What do we have there?</a:t>
            </a:r>
          </a:p>
          <a:p>
            <a:r>
              <a:rPr lang="en-US" sz="1200"/>
              <a:t>Basically, it’s a robot composed by 3 links and 2 joints. Every robot needs a base link, in this case, the </a:t>
            </a:r>
            <a:r>
              <a:rPr lang="en-US" sz="1200" b="1"/>
              <a:t>chassis</a:t>
            </a:r>
            <a:r>
              <a:rPr lang="en-US" sz="1200"/>
              <a:t> is in charge of connecting all the parts of the robot. Below an image that represents the relation between the links and joints. (Links in green, joints in blue).</a:t>
            </a:r>
          </a:p>
        </p:txBody>
      </p:sp>
      <p:pic>
        <p:nvPicPr>
          <p:cNvPr id="3" name="Picture 3">
            <a:extLst>
              <a:ext uri="{FF2B5EF4-FFF2-40B4-BE49-F238E27FC236}">
                <a16:creationId xmlns:a16="http://schemas.microsoft.com/office/drawing/2014/main" id="{A2F30284-1E00-442C-8E93-86ECC26D5F81}"/>
              </a:ext>
            </a:extLst>
          </p:cNvPr>
          <p:cNvPicPr>
            <a:picLocks noChangeAspect="1"/>
          </p:cNvPicPr>
          <p:nvPr/>
        </p:nvPicPr>
        <p:blipFill>
          <a:blip r:embed="rId3"/>
          <a:stretch>
            <a:fillRect/>
          </a:stretch>
        </p:blipFill>
        <p:spPr>
          <a:xfrm>
            <a:off x="2428103" y="2327744"/>
            <a:ext cx="3893922" cy="2542324"/>
          </a:xfrm>
          <a:prstGeom prst="rect">
            <a:avLst/>
          </a:prstGeom>
        </p:spPr>
      </p:pic>
    </p:spTree>
    <p:extLst>
      <p:ext uri="{BB962C8B-B14F-4D97-AF65-F5344CB8AC3E}">
        <p14:creationId xmlns:p14="http://schemas.microsoft.com/office/powerpoint/2010/main" val="294132624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39569"/>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1"/>
            <a:r>
              <a:rPr lang="en-US" b="1"/>
              <a:t>STEP 4</a:t>
            </a:r>
          </a:p>
          <a:p>
            <a:pPr lvl="1"/>
            <a:r>
              <a:rPr lang="en-US" sz="1600"/>
              <a:t>We have our robot model defined. Now we are going check it in RViz. In order to do that, we create a </a:t>
            </a:r>
            <a:r>
              <a:rPr lang="en-US" sz="1600" b="1"/>
              <a:t>launch</a:t>
            </a:r>
            <a:r>
              <a:rPr lang="en-US" sz="1600"/>
              <a:t> file and that opens </a:t>
            </a:r>
            <a:r>
              <a:rPr lang="en-US" sz="1600" b="1" err="1"/>
              <a:t>RViz</a:t>
            </a:r>
            <a:r>
              <a:rPr lang="en-US" sz="1600"/>
              <a:t> and fill its robot visualization with our model.</a:t>
            </a:r>
            <a:endParaRPr lang="en-US"/>
          </a:p>
          <a:p>
            <a:pPr lvl="1"/>
            <a:r>
              <a:rPr lang="en-US" sz="1600"/>
              <a:t>We create a new folder: </a:t>
            </a:r>
            <a:r>
              <a:rPr lang="en-US" sz="1600" b="1"/>
              <a:t>~/simulation_ws/src/m2wr_description/launch/rviz.launch</a:t>
            </a:r>
            <a:endParaRPr lang="en-US" err="1"/>
          </a:p>
          <a:p>
            <a:pPr lvl="1"/>
            <a:r>
              <a:rPr lang="en-US" sz="1600"/>
              <a:t>and then write the code for Rviz launch file.</a:t>
            </a:r>
          </a:p>
          <a:p>
            <a:pPr marL="539750" marR="0" lvl="1" indent="0" algn="l">
              <a:lnSpc>
                <a:spcPct val="100000"/>
              </a:lnSpc>
              <a:spcBef>
                <a:spcPct val="0"/>
              </a:spcBef>
              <a:spcAft>
                <a:spcPct val="0"/>
              </a:spcAft>
              <a:buSzPts val="1800"/>
              <a:buNone/>
            </a:pPr>
            <a:endParaRPr lang="en-US" sz="1600" strike="noStrike">
              <a:solidFill>
                <a:srgbClr val="000000"/>
              </a:solidFill>
              <a:latin typeface="Arial" pitchFamily="34" charset="0"/>
              <a:ea typeface="Arial" pitchFamily="34" charset="0"/>
              <a:cs typeface="Arial" pitchFamily="34" charset="0"/>
            </a:endParaRPr>
          </a:p>
          <a:p>
            <a:pPr marL="539750" lvl="1"/>
            <a:endParaRPr lang="en-US"/>
          </a:p>
          <a:p>
            <a:pPr marL="539750" lvl="1"/>
            <a:endParaRPr lang="en-US"/>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extLst>
      <p:ext uri="{BB962C8B-B14F-4D97-AF65-F5344CB8AC3E}">
        <p14:creationId xmlns:p14="http://schemas.microsoft.com/office/powerpoint/2010/main" val="176987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200"/>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200"/>
                                        <p:tgtEl>
                                          <p:spTgt spid="49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200"/>
                                        <p:tgtEl>
                                          <p:spTgt spid="4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2">
                                            <p:txEl>
                                              <p:pRg st="3" end="3"/>
                                            </p:txEl>
                                          </p:spTgt>
                                        </p:tgtEl>
                                        <p:attrNameLst>
                                          <p:attrName>style.visibility</p:attrName>
                                        </p:attrNameLst>
                                      </p:cBhvr>
                                      <p:to>
                                        <p:strVal val="visible"/>
                                      </p:to>
                                    </p:set>
                                    <p:anim calcmode="lin" valueType="num">
                                      <p:cBhvr additive="base">
                                        <p:cTn id="22" dur="200"/>
                                        <p:tgtEl>
                                          <p:spTgt spid="49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39569"/>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1"/>
            <a:r>
              <a:rPr lang="en-US" err="1"/>
              <a:t>Now,we open a terminal and compile the </a:t>
            </a:r>
            <a:r>
              <a:rPr lang="en-US" b="1" err="1"/>
              <a:t>simulation_ws</a:t>
            </a:r>
            <a:r>
              <a:rPr lang="en-US"/>
              <a:t>. (we actually don’t have anything to be compiled, but we need </a:t>
            </a:r>
            <a:r>
              <a:rPr lang="en-US" b="1"/>
              <a:t>catkin</a:t>
            </a:r>
            <a:r>
              <a:rPr lang="en-US"/>
              <a:t> to generate ROS header files, in order to have it into our </a:t>
            </a:r>
            <a:r>
              <a:rPr lang="en-US" b="1"/>
              <a:t>$ROS_PACKAGE_PATH</a:t>
            </a:r>
            <a:r>
              <a:rPr lang="en-US"/>
              <a:t>). After compiling it,we launch the </a:t>
            </a:r>
            <a:r>
              <a:rPr lang="en-US" b="1" err="1"/>
              <a:t>RViz</a:t>
            </a:r>
            <a:r>
              <a:rPr lang="en-US"/>
              <a:t> visualization of the robot. </a:t>
            </a:r>
          </a:p>
          <a:p>
            <a:pPr lvl="1"/>
            <a:endParaRPr lang="en-US"/>
          </a:p>
          <a:p>
            <a:pPr lvl="1"/>
            <a:r>
              <a:rPr lang="en-US"/>
              <a:t>You’ll execute something like:</a:t>
            </a:r>
          </a:p>
          <a:p>
            <a:pPr lvl="1"/>
            <a:r>
              <a:rPr lang="en-US">
                <a:latin typeface="Consolas"/>
              </a:rPr>
              <a:t>user:~$ cd ~/simulation_ws
user:~/simulation_ws/$ catkin_make
user:~/simulation_ws/$ roslaunch m2wr_description rviz.launch</a:t>
            </a:r>
            <a:endParaRPr lang="en-US" err="1"/>
          </a:p>
          <a:p>
            <a:pPr marL="539750" marR="0" lvl="1" indent="0" algn="l">
              <a:lnSpc>
                <a:spcPct val="100000"/>
              </a:lnSpc>
              <a:spcBef>
                <a:spcPct val="0"/>
              </a:spcBef>
              <a:spcAft>
                <a:spcPct val="0"/>
              </a:spcAft>
              <a:buSzPts val="1800"/>
              <a:buNone/>
            </a:pPr>
            <a:endParaRPr lang="en-US" sz="1600" strike="noStrike">
              <a:solidFill>
                <a:srgbClr val="000000"/>
              </a:solidFill>
              <a:latin typeface="Arial" pitchFamily="34" charset="0"/>
              <a:ea typeface="Arial" pitchFamily="34" charset="0"/>
              <a:cs typeface="Arial" pitchFamily="34" charset="0"/>
            </a:endParaRPr>
          </a:p>
          <a:p>
            <a:pPr lvl="1"/>
            <a:r>
              <a:rPr lang="en-US"/>
              <a:t>Now, we open the </a:t>
            </a:r>
            <a:r>
              <a:rPr lang="en-US" b="1"/>
              <a:t>Graphical Tools </a:t>
            </a:r>
            <a:r>
              <a:rPr lang="en-US"/>
              <a:t>application:</a:t>
            </a:r>
          </a:p>
          <a:p>
            <a:pPr marL="539750" lvl="1"/>
            <a:endParaRPr lang="en-US"/>
          </a:p>
          <a:p>
            <a:pPr marL="539750" lvl="1"/>
            <a:endParaRPr lang="en-US"/>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extLst>
      <p:ext uri="{BB962C8B-B14F-4D97-AF65-F5344CB8AC3E}">
        <p14:creationId xmlns:p14="http://schemas.microsoft.com/office/powerpoint/2010/main" val="15924048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5"/>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strike="noStrike">
                <a:solidFill>
                  <a:srgbClr val="000000"/>
                </a:solidFill>
                <a:latin typeface="Lora"/>
                <a:ea typeface="Lora"/>
                <a:cs typeface="Lora"/>
                <a:sym typeface="Lora"/>
              </a:rPr>
              <a:t>Rviz: Robot Visualization</a:t>
            </a:r>
            <a:endParaRPr sz="1400" b="0" strike="noStrike">
              <a:solidFill>
                <a:srgbClr val="000000"/>
              </a:solidFill>
              <a:latin typeface="Arial" pitchFamily="34" charset="0"/>
              <a:ea typeface="Arial" pitchFamily="34" charset="0"/>
              <a:cs typeface="Arial" pitchFamily="34" charset="0"/>
              <a:sym typeface="Arial" pitchFamily="34" charset="0"/>
            </a:endParaRPr>
          </a:p>
        </p:txBody>
      </p:sp>
      <p:sp>
        <p:nvSpPr>
          <p:cNvPr id="589" name="Google Shape;589;p105"/>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90" name="Google Shape;590;p105"/>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91" name="Google Shape;591;p105"/>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592" name="Google Shape;592;p105"/>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pic>
        <p:nvPicPr>
          <p:cNvPr id="2" name="Picture 2">
            <a:extLst>
              <a:ext uri="{FF2B5EF4-FFF2-40B4-BE49-F238E27FC236}">
                <a16:creationId xmlns:a16="http://schemas.microsoft.com/office/drawing/2014/main" id="{9E302B76-A832-4D44-85AE-78A0F9F9C747}"/>
              </a:ext>
            </a:extLst>
          </p:cNvPr>
          <p:cNvPicPr>
            <a:picLocks noChangeAspect="1"/>
          </p:cNvPicPr>
          <p:nvPr/>
        </p:nvPicPr>
        <p:blipFill>
          <a:blip r:embed="rId3"/>
          <a:stretch>
            <a:fillRect/>
          </a:stretch>
        </p:blipFill>
        <p:spPr>
          <a:xfrm>
            <a:off x="1516792" y="1402647"/>
            <a:ext cx="5314949" cy="367428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6"/>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latin typeface="Lora"/>
              </a:rPr>
              <a:t>Two wheeled Robot using ROS</a:t>
            </a:r>
            <a:endParaRPr lang="en-US" sz="2000" b="1" strike="noStrike">
              <a:solidFill>
                <a:srgbClr val="000000"/>
              </a:solidFill>
              <a:latin typeface="Lora"/>
            </a:endParaRPr>
          </a:p>
        </p:txBody>
      </p:sp>
      <p:sp>
        <p:nvSpPr>
          <p:cNvPr id="492" name="Google Shape;492;p96"/>
          <p:cNvSpPr txBox="1"/>
          <p:nvPr/>
        </p:nvSpPr>
        <p:spPr>
          <a:xfrm>
            <a:off x="871604" y="1678183"/>
            <a:ext cx="6809400" cy="3073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1"/>
            <a:endParaRPr lang="en-US" sz="1600" b="1"/>
          </a:p>
          <a:p>
            <a:pPr lvl="1"/>
            <a:endParaRPr lang="en-US" sz="1600" b="1"/>
          </a:p>
          <a:p>
            <a:pPr lvl="1"/>
            <a:endParaRPr lang="en-US" sz="1600" b="1"/>
          </a:p>
          <a:p>
            <a:pPr marL="539750" marR="0" lvl="1" indent="0" algn="l">
              <a:lnSpc>
                <a:spcPct val="100000"/>
              </a:lnSpc>
              <a:spcBef>
                <a:spcPct val="0"/>
              </a:spcBef>
              <a:spcAft>
                <a:spcPct val="0"/>
              </a:spcAft>
              <a:buSzPts val="1800"/>
              <a:buNone/>
            </a:pPr>
            <a:endParaRPr lang="en-US" sz="1600" strike="noStrike">
              <a:solidFill>
                <a:srgbClr val="000000"/>
              </a:solidFill>
              <a:latin typeface="Arial" pitchFamily="34" charset="0"/>
              <a:ea typeface="Arial" pitchFamily="34" charset="0"/>
              <a:cs typeface="Arial" pitchFamily="34" charset="0"/>
            </a:endParaRPr>
          </a:p>
          <a:p>
            <a:pPr marL="539750" lvl="1"/>
            <a:endParaRPr lang="en-US"/>
          </a:p>
          <a:p>
            <a:pPr marL="539750" lvl="1"/>
            <a:endParaRPr lang="en-US"/>
          </a:p>
          <a:p>
            <a:endParaRPr lang="en-US"/>
          </a:p>
          <a:p>
            <a:endParaRPr lang="en-US"/>
          </a:p>
        </p:txBody>
      </p:sp>
      <p:sp>
        <p:nvSpPr>
          <p:cNvPr id="493" name="Google Shape;493;p96"/>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4" name="Google Shape;494;p96"/>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5" name="Google Shape;495;p96"/>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96" name="Google Shape;496;p96"/>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2" name="TextBox 1">
            <a:extLst>
              <a:ext uri="{FF2B5EF4-FFF2-40B4-BE49-F238E27FC236}">
                <a16:creationId xmlns:a16="http://schemas.microsoft.com/office/drawing/2014/main" id="{EE64A90D-2289-43CB-98E8-AAB05357DE10}"/>
              </a:ext>
            </a:extLst>
          </p:cNvPr>
          <p:cNvSpPr txBox="1"/>
          <p:nvPr/>
        </p:nvSpPr>
        <p:spPr>
          <a:xfrm>
            <a:off x="868062" y="167897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b="1"/>
              <a:t>STEP 5</a:t>
            </a:r>
          </a:p>
        </p:txBody>
      </p:sp>
      <p:sp>
        <p:nvSpPr>
          <p:cNvPr id="3" name="TextBox 2">
            <a:extLst>
              <a:ext uri="{FF2B5EF4-FFF2-40B4-BE49-F238E27FC236}">
                <a16:creationId xmlns:a16="http://schemas.microsoft.com/office/drawing/2014/main" id="{CBFBC583-912D-4573-AE82-A28E9D2FBFAB}"/>
              </a:ext>
            </a:extLst>
          </p:cNvPr>
          <p:cNvSpPr txBox="1"/>
          <p:nvPr/>
        </p:nvSpPr>
        <p:spPr>
          <a:xfrm>
            <a:off x="871923" y="2045816"/>
            <a:ext cx="638844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1"/>
            <a:r>
              <a:rPr lang="en-US"/>
              <a:t>First, we create a new launch file: </a:t>
            </a:r>
            <a:r>
              <a:rPr lang="en-US" b="1"/>
              <a:t>~/simulation_ws/src/m2wr_description/launch/spawn.launch</a:t>
            </a:r>
            <a:endParaRPr lang="en-US" err="1"/>
          </a:p>
          <a:p>
            <a:pPr lvl="1"/>
            <a:r>
              <a:rPr lang="en-US"/>
              <a:t>Stop the last launch file we started (for RViz), we are going to use the same terminal once again.</a:t>
            </a:r>
          </a:p>
          <a:p>
            <a:pPr lvl="1"/>
            <a:endParaRPr lang="en-US"/>
          </a:p>
          <a:p>
            <a:pPr lvl="1"/>
            <a:r>
              <a:rPr lang="en-US"/>
              <a:t>Finally, we spawn the robot to the Gazebo simulation. </a:t>
            </a:r>
          </a:p>
          <a:p>
            <a:pPr lvl="1"/>
            <a:endParaRPr lang="en-US"/>
          </a:p>
          <a:p>
            <a:pPr lvl="1"/>
            <a:r>
              <a:rPr lang="en-US"/>
              <a:t>In your terminal, execute the following:</a:t>
            </a:r>
          </a:p>
          <a:p>
            <a:pPr lvl="1"/>
            <a:r>
              <a:rPr lang="en-US">
                <a:latin typeface="Consolas"/>
              </a:rPr>
              <a:t>user:~/simulation_ws$ roslaunch m2wr_description spawn.launch</a:t>
            </a:r>
            <a:br>
              <a:rPr lang="en-US">
                <a:latin typeface="Consolas"/>
              </a:rPr>
            </a:br>
            <a:endParaRPr lang="en-US"/>
          </a:p>
        </p:txBody>
      </p:sp>
    </p:spTree>
    <p:extLst>
      <p:ext uri="{BB962C8B-B14F-4D97-AF65-F5344CB8AC3E}">
        <p14:creationId xmlns:p14="http://schemas.microsoft.com/office/powerpoint/2010/main" val="3803127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12"/>
          <p:cNvSpPr txBox="1"/>
          <p:nvPr/>
        </p:nvSpPr>
        <p:spPr>
          <a:xfrm>
            <a:off x="1381320" y="922680"/>
            <a:ext cx="3877800" cy="43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rtl="0">
              <a:spcBef>
                <a:spcPct val="0"/>
              </a:spcBef>
              <a:spcAft>
                <a:spcPct val="0"/>
              </a:spcAft>
              <a:buNone/>
            </a:pPr>
            <a:r>
              <a:rPr lang="en-US" sz="2000" b="1">
                <a:solidFill>
                  <a:schemeClr val="dk1"/>
                </a:solidFill>
                <a:latin typeface="Lora"/>
                <a:ea typeface="Lora"/>
                <a:cs typeface="Lora"/>
                <a:sym typeface="Lora"/>
              </a:rPr>
              <a:t>Gazebo Simulator</a:t>
            </a:r>
            <a:endParaRPr sz="2000" b="1">
              <a:latin typeface="Lora"/>
              <a:ea typeface="Lora"/>
              <a:cs typeface="Lora"/>
              <a:sym typeface="Lora"/>
            </a:endParaRPr>
          </a:p>
        </p:txBody>
      </p:sp>
      <p:sp>
        <p:nvSpPr>
          <p:cNvPr id="671" name="Google Shape;671;p112"/>
          <p:cNvSpPr/>
          <p:nvPr/>
        </p:nvSpPr>
        <p:spPr>
          <a:xfrm>
            <a:off x="916560" y="1142640"/>
            <a:ext cx="91500" cy="9150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672" name="Google Shape;672;p112"/>
          <p:cNvSpPr/>
          <p:nvPr/>
        </p:nvSpPr>
        <p:spPr>
          <a:xfrm>
            <a:off x="1045080" y="1019880"/>
            <a:ext cx="85800" cy="8580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673" name="Google Shape;673;p112"/>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674" name="Google Shape;674;p112"/>
          <p:cNvSpPr/>
          <p:nvPr/>
        </p:nvSpPr>
        <p:spPr>
          <a:xfrm>
            <a:off x="1024200" y="1079280"/>
            <a:ext cx="24000" cy="2400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675" name="Google Shape;675;p112"/>
          <p:cNvSpPr txBox="1"/>
          <p:nvPr/>
        </p:nvSpPr>
        <p:spPr>
          <a:xfrm>
            <a:off x="457200" y="1460520"/>
            <a:ext cx="8229300" cy="346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endParaRPr sz="1400" b="0" strike="noStrike">
              <a:solidFill>
                <a:srgbClr val="000000"/>
              </a:solidFill>
              <a:latin typeface="Arial" pitchFamily="34" charset="0"/>
              <a:ea typeface="Arial" pitchFamily="34" charset="0"/>
              <a:cs typeface="Arial" pitchFamily="34" charset="0"/>
              <a:sym typeface="Arial" pitchFamily="34" charset="0"/>
            </a:endParaRPr>
          </a:p>
        </p:txBody>
      </p:sp>
      <p:pic>
        <p:nvPicPr>
          <p:cNvPr id="2" name="Picture 2">
            <a:extLst>
              <a:ext uri="{FF2B5EF4-FFF2-40B4-BE49-F238E27FC236}">
                <a16:creationId xmlns:a16="http://schemas.microsoft.com/office/drawing/2014/main" id="{945438CD-2BD6-45C5-B723-BF94480AB318}"/>
              </a:ext>
            </a:extLst>
          </p:cNvPr>
          <p:cNvPicPr>
            <a:picLocks noChangeAspect="1"/>
          </p:cNvPicPr>
          <p:nvPr/>
        </p:nvPicPr>
        <p:blipFill>
          <a:blip r:embed="rId3"/>
          <a:stretch>
            <a:fillRect/>
          </a:stretch>
        </p:blipFill>
        <p:spPr>
          <a:xfrm>
            <a:off x="1470454" y="1461054"/>
            <a:ext cx="6195368" cy="351112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9DA-C31A-47CC-8E1C-5AEA43F69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BC678-DD70-4C27-94B6-A2F043DCB8FC}"/>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5CE79A89-D481-407B-AD3A-D0D9FABD4A2E}"/>
              </a:ext>
            </a:extLst>
          </p:cNvPr>
          <p:cNvGraphicFramePr>
            <a:graphicFrameLocks noChangeAspect="1"/>
          </p:cNvGraphicFramePr>
          <p:nvPr>
            <p:extLst>
              <p:ext uri="{D42A27DB-BD31-4B8C-83A1-F6EECF244321}">
                <p14:modId xmlns:p14="http://schemas.microsoft.com/office/powerpoint/2010/main" val="3216249215"/>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3479588" imgH="1956882" progId="PowerPoint.Slide.12">
                  <p:embed/>
                </p:oleObj>
              </mc:Choice>
              <mc:Fallback>
                <p:oleObj name="Slide" r:id="rId2" imgW="3479588" imgH="1956882"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D7CB5E77-2054-4633-8B12-EAECD877A1A1}"/>
              </a:ext>
            </a:extLst>
          </p:cNvPr>
          <p:cNvSpPr>
            <a:spLocks noGrp="1"/>
          </p:cNvSpPr>
          <p:nvPr>
            <p:ph type="sldNum" sz="quarter" idx="12"/>
          </p:nvPr>
        </p:nvSpPr>
        <p:spPr/>
        <p:txBody>
          <a:bodyPr/>
          <a:lstStyle/>
          <a:p>
            <a:fld id="{A0FFDCB7-484E-4301-900D-3E7BC84E4A44}" type="slidenum">
              <a:rPr lang="en-IN" smtClean="0"/>
              <a:t>28</a:t>
            </a:fld>
            <a:endParaRPr lang="en-IN"/>
          </a:p>
        </p:txBody>
      </p:sp>
    </p:spTree>
    <p:extLst>
      <p:ext uri="{BB962C8B-B14F-4D97-AF65-F5344CB8AC3E}">
        <p14:creationId xmlns:p14="http://schemas.microsoft.com/office/powerpoint/2010/main" val="223128562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9DA-C31A-47CC-8E1C-5AEA43F69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BC678-DD70-4C27-94B6-A2F043DCB8FC}"/>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5CE79A89-D481-407B-AD3A-D0D9FABD4A2E}"/>
              </a:ext>
            </a:extLst>
          </p:cNvPr>
          <p:cNvGraphicFramePr>
            <a:graphicFrameLocks noChangeAspect="1"/>
          </p:cNvGraphicFramePr>
          <p:nvPr>
            <p:extLst>
              <p:ext uri="{D42A27DB-BD31-4B8C-83A1-F6EECF244321}">
                <p14:modId xmlns:p14="http://schemas.microsoft.com/office/powerpoint/2010/main" val="3955784101"/>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3250734" imgH="1828898" progId="PowerPoint.Slide.12">
                  <p:embed/>
                </p:oleObj>
              </mc:Choice>
              <mc:Fallback>
                <p:oleObj name="Slide" r:id="rId2" imgW="3250734" imgH="1828898"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7FFD7AA-1690-4712-A5D1-3C86FA6830FB}"/>
              </a:ext>
            </a:extLst>
          </p:cNvPr>
          <p:cNvSpPr>
            <a:spLocks noGrp="1"/>
          </p:cNvSpPr>
          <p:nvPr>
            <p:ph type="sldNum" sz="quarter" idx="12"/>
          </p:nvPr>
        </p:nvSpPr>
        <p:spPr/>
        <p:txBody>
          <a:bodyPr/>
          <a:lstStyle/>
          <a:p>
            <a:fld id="{A0FFDCB7-484E-4301-900D-3E7BC84E4A44}" type="slidenum">
              <a:rPr lang="en-IN" smtClean="0"/>
              <a:t>29</a:t>
            </a:fld>
            <a:endParaRPr lang="en-IN"/>
          </a:p>
        </p:txBody>
      </p:sp>
    </p:spTree>
    <p:extLst>
      <p:ext uri="{BB962C8B-B14F-4D97-AF65-F5344CB8AC3E}">
        <p14:creationId xmlns:p14="http://schemas.microsoft.com/office/powerpoint/2010/main" val="7719779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F34C-F5ED-4639-82D8-9C7AD61DE26A}"/>
              </a:ext>
            </a:extLst>
          </p:cNvPr>
          <p:cNvSpPr>
            <a:spLocks noGrp="1"/>
          </p:cNvSpPr>
          <p:nvPr>
            <p:ph type="title"/>
          </p:nvPr>
        </p:nvSpPr>
        <p:spPr>
          <a:xfrm>
            <a:off x="2207568" y="344880"/>
            <a:ext cx="8229300" cy="858600"/>
          </a:xfrm>
        </p:spPr>
        <p:txBody>
          <a:bodyPr/>
          <a:lstStyle/>
          <a:p>
            <a:r>
              <a:rPr lang="en-IN" sz="4000" b="1" dirty="0"/>
              <a:t>               </a:t>
            </a:r>
            <a:r>
              <a:rPr lang="en-IN" sz="2800" b="1" dirty="0"/>
              <a:t>Abstract</a:t>
            </a:r>
          </a:p>
        </p:txBody>
      </p:sp>
      <p:sp>
        <p:nvSpPr>
          <p:cNvPr id="3" name="Subtitle 2">
            <a:extLst>
              <a:ext uri="{FF2B5EF4-FFF2-40B4-BE49-F238E27FC236}">
                <a16:creationId xmlns:a16="http://schemas.microsoft.com/office/drawing/2014/main" id="{00C7A0CC-53A3-4987-AFDB-C83E47BB6D87}"/>
              </a:ext>
            </a:extLst>
          </p:cNvPr>
          <p:cNvSpPr>
            <a:spLocks noGrp="1"/>
          </p:cNvSpPr>
          <p:nvPr>
            <p:ph type="subTitle" idx="1"/>
          </p:nvPr>
        </p:nvSpPr>
        <p:spPr>
          <a:xfrm>
            <a:off x="1847528" y="1844824"/>
            <a:ext cx="8229300" cy="4392488"/>
          </a:xfrm>
        </p:spPr>
        <p:txBody>
          <a:bodyPr/>
          <a:lstStyle/>
          <a:p>
            <a:pPr algn="just"/>
            <a:r>
              <a:rPr lang="en-US" sz="1200" dirty="0"/>
              <a:t>  Mankind has always strived to give life like qualities to its artifacts in an attempt to find substitutes for himself to carry out his orders and also to work in a hostile environment. The popular concept of a robot is of a machine that looks and works like a human being. </a:t>
            </a:r>
          </a:p>
          <a:p>
            <a:pPr algn="just"/>
            <a:endParaRPr lang="en-US" sz="1200" dirty="0"/>
          </a:p>
          <a:p>
            <a:pPr algn="just"/>
            <a:r>
              <a:rPr lang="en-US" sz="1200" dirty="0"/>
              <a:t>The medical facilities is moving from current state of automation to Robotization, to increase productivity and to deliver precise services. The medical robots of today may not look the least bit like a human being although all the research is directed to provide more and more anthropomorphic and humanlike features and super-human capabilities in these. </a:t>
            </a:r>
          </a:p>
          <a:p>
            <a:pPr algn="just"/>
            <a:r>
              <a:rPr lang="en-US" sz="1200" dirty="0"/>
              <a:t>One type of robot commonly used in medicals is a robotic manipulator or simply a robotic arm. It is an open or closed kinematic chain of rigid links interconnected by movable joints. In some configurations, links can be considered to correspond to human anatomy as waist, upper arm and forearm with joint at shoulder and elbow. At end of arm a wrist joint connects end effectors which may be a tool and its fixture or a gripper or any other device to work. Here how a pick and place robot can be designed for a workstation where injections can be given to the patients and with par the current ongoing pandemic ,the vaccination procedure will be very efficient with the robotic arm. All the various problems and obstructions for the vaccination process has been deeply analyzed and been taken into consideration while designing the pick and place robot.</a:t>
            </a:r>
            <a:endParaRPr lang="en-IN" sz="1200" dirty="0"/>
          </a:p>
        </p:txBody>
      </p:sp>
    </p:spTree>
    <p:extLst>
      <p:ext uri="{BB962C8B-B14F-4D97-AF65-F5344CB8AC3E}">
        <p14:creationId xmlns:p14="http://schemas.microsoft.com/office/powerpoint/2010/main" val="13119390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9DA-C31A-47CC-8E1C-5AEA43F69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BC678-DD70-4C27-94B6-A2F043DCB8FC}"/>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5CE79A89-D481-407B-AD3A-D0D9FABD4A2E}"/>
              </a:ext>
            </a:extLst>
          </p:cNvPr>
          <p:cNvGraphicFramePr>
            <a:graphicFrameLocks noChangeAspect="1"/>
          </p:cNvGraphicFramePr>
          <p:nvPr>
            <p:extLst>
              <p:ext uri="{D42A27DB-BD31-4B8C-83A1-F6EECF244321}">
                <p14:modId xmlns:p14="http://schemas.microsoft.com/office/powerpoint/2010/main" val="226911765"/>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3479588" imgH="1956882" progId="PowerPoint.Slide.12">
                  <p:embed/>
                </p:oleObj>
              </mc:Choice>
              <mc:Fallback>
                <p:oleObj name="Slide" r:id="rId2" imgW="3479588" imgH="1956882"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76D9943-99EE-4336-905B-A5850D2EB085}"/>
              </a:ext>
            </a:extLst>
          </p:cNvPr>
          <p:cNvSpPr>
            <a:spLocks noGrp="1"/>
          </p:cNvSpPr>
          <p:nvPr>
            <p:ph type="sldNum" sz="quarter" idx="12"/>
          </p:nvPr>
        </p:nvSpPr>
        <p:spPr/>
        <p:txBody>
          <a:bodyPr/>
          <a:lstStyle/>
          <a:p>
            <a:fld id="{A0FFDCB7-484E-4301-900D-3E7BC84E4A44}" type="slidenum">
              <a:rPr lang="en-IN" smtClean="0"/>
              <a:t>30</a:t>
            </a:fld>
            <a:endParaRPr lang="en-IN"/>
          </a:p>
        </p:txBody>
      </p:sp>
    </p:spTree>
    <p:extLst>
      <p:ext uri="{BB962C8B-B14F-4D97-AF65-F5344CB8AC3E}">
        <p14:creationId xmlns:p14="http://schemas.microsoft.com/office/powerpoint/2010/main" val="327272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9DA-C31A-47CC-8E1C-5AEA43F69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BC678-DD70-4C27-94B6-A2F043DCB8FC}"/>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5CE79A89-D481-407B-AD3A-D0D9FABD4A2E}"/>
              </a:ext>
            </a:extLst>
          </p:cNvPr>
          <p:cNvGraphicFramePr>
            <a:graphicFrameLocks noChangeAspect="1"/>
          </p:cNvGraphicFramePr>
          <p:nvPr>
            <p:extLst>
              <p:ext uri="{D42A27DB-BD31-4B8C-83A1-F6EECF244321}">
                <p14:modId xmlns:p14="http://schemas.microsoft.com/office/powerpoint/2010/main" val="4237104700"/>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851679" imgH="1605018" progId="PowerPoint.Slide.12">
                  <p:embed/>
                </p:oleObj>
              </mc:Choice>
              <mc:Fallback>
                <p:oleObj name="Slide" r:id="rId2" imgW="2851679" imgH="1605018"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3C1FF5C9-65D8-4196-A822-C1388432E7E1}"/>
              </a:ext>
            </a:extLst>
          </p:cNvPr>
          <p:cNvSpPr>
            <a:spLocks noGrp="1"/>
          </p:cNvSpPr>
          <p:nvPr>
            <p:ph type="sldNum" sz="quarter" idx="12"/>
          </p:nvPr>
        </p:nvSpPr>
        <p:spPr/>
        <p:txBody>
          <a:bodyPr/>
          <a:lstStyle/>
          <a:p>
            <a:fld id="{A0FFDCB7-484E-4301-900D-3E7BC84E4A44}" type="slidenum">
              <a:rPr lang="en-IN" smtClean="0"/>
              <a:t>31</a:t>
            </a:fld>
            <a:endParaRPr lang="en-IN"/>
          </a:p>
        </p:txBody>
      </p:sp>
    </p:spTree>
    <p:extLst>
      <p:ext uri="{BB962C8B-B14F-4D97-AF65-F5344CB8AC3E}">
        <p14:creationId xmlns:p14="http://schemas.microsoft.com/office/powerpoint/2010/main" val="32670097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9DA-C31A-47CC-8E1C-5AEA43F69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BC678-DD70-4C27-94B6-A2F043DCB8FC}"/>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5CE79A89-D481-407B-AD3A-D0D9FABD4A2E}"/>
              </a:ext>
            </a:extLst>
          </p:cNvPr>
          <p:cNvGraphicFramePr>
            <a:graphicFrameLocks noChangeAspect="1"/>
          </p:cNvGraphicFramePr>
          <p:nvPr>
            <p:extLst>
              <p:ext uri="{D42A27DB-BD31-4B8C-83A1-F6EECF244321}">
                <p14:modId xmlns:p14="http://schemas.microsoft.com/office/powerpoint/2010/main" val="4066494139"/>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680758" imgH="1508760" progId="PowerPoint.Slide.12">
                  <p:embed/>
                </p:oleObj>
              </mc:Choice>
              <mc:Fallback>
                <p:oleObj name="Slide" r:id="rId2" imgW="2680758" imgH="1508760" progId="PowerPoint.Slide.12">
                  <p:embed/>
                  <p:pic>
                    <p:nvPicPr>
                      <p:cNvPr id="4" name="Object 3">
                        <a:extLst>
                          <a:ext uri="{FF2B5EF4-FFF2-40B4-BE49-F238E27FC236}">
                            <a16:creationId xmlns:a16="http://schemas.microsoft.com/office/drawing/2014/main" id="{5CE79A89-D481-407B-AD3A-D0D9FABD4A2E}"/>
                          </a:ext>
                        </a:extLst>
                      </p:cNvPr>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3C1FF5C9-65D8-4196-A822-C1388432E7E1}"/>
              </a:ext>
            </a:extLst>
          </p:cNvPr>
          <p:cNvSpPr>
            <a:spLocks noGrp="1"/>
          </p:cNvSpPr>
          <p:nvPr>
            <p:ph type="sldNum" sz="quarter" idx="12"/>
          </p:nvPr>
        </p:nvSpPr>
        <p:spPr/>
        <p:txBody>
          <a:bodyPr/>
          <a:lstStyle/>
          <a:p>
            <a:fld id="{A0FFDCB7-484E-4301-900D-3E7BC84E4A44}" type="slidenum">
              <a:rPr lang="en-IN" smtClean="0"/>
              <a:t>32</a:t>
            </a:fld>
            <a:endParaRPr lang="en-IN"/>
          </a:p>
        </p:txBody>
      </p:sp>
    </p:spTree>
    <p:extLst>
      <p:ext uri="{BB962C8B-B14F-4D97-AF65-F5344CB8AC3E}">
        <p14:creationId xmlns:p14="http://schemas.microsoft.com/office/powerpoint/2010/main" val="9571728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968-54C4-409A-8F09-77327DFF19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C16AE2-DB2F-4BB6-90CC-9921325C649D}"/>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E8965E2A-C07D-412A-A442-828EA11778BA}"/>
              </a:ext>
            </a:extLst>
          </p:cNvPr>
          <p:cNvGraphicFramePr>
            <a:graphicFrameLocks noChangeAspect="1"/>
          </p:cNvGraphicFramePr>
          <p:nvPr>
            <p:extLst>
              <p:ext uri="{D42A27DB-BD31-4B8C-83A1-F6EECF244321}">
                <p14:modId xmlns:p14="http://schemas.microsoft.com/office/powerpoint/2010/main" val="497682160"/>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851679" imgH="1605018" progId="PowerPoint.Slide.12">
                  <p:embed/>
                </p:oleObj>
              </mc:Choice>
              <mc:Fallback>
                <p:oleObj name="Slide" r:id="rId2" imgW="2851679" imgH="1605018"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DF69483F-7573-4BC0-A050-6CD5F66EC801}"/>
              </a:ext>
            </a:extLst>
          </p:cNvPr>
          <p:cNvSpPr>
            <a:spLocks noGrp="1"/>
          </p:cNvSpPr>
          <p:nvPr>
            <p:ph type="sldNum" sz="quarter" idx="12"/>
          </p:nvPr>
        </p:nvSpPr>
        <p:spPr/>
        <p:txBody>
          <a:bodyPr/>
          <a:lstStyle/>
          <a:p>
            <a:fld id="{A0FFDCB7-484E-4301-900D-3E7BC84E4A44}" type="slidenum">
              <a:rPr lang="en-IN" smtClean="0"/>
              <a:t>33</a:t>
            </a:fld>
            <a:endParaRPr lang="en-IN"/>
          </a:p>
        </p:txBody>
      </p:sp>
    </p:spTree>
    <p:extLst>
      <p:ext uri="{BB962C8B-B14F-4D97-AF65-F5344CB8AC3E}">
        <p14:creationId xmlns:p14="http://schemas.microsoft.com/office/powerpoint/2010/main" val="168388451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EB29979-6F31-4608-BB13-FE3272088A15}"/>
              </a:ext>
            </a:extLst>
          </p:cNvPr>
          <p:cNvGraphicFramePr>
            <a:graphicFrameLocks noChangeAspect="1"/>
          </p:cNvGraphicFramePr>
          <p:nvPr>
            <p:extLst>
              <p:ext uri="{D42A27DB-BD31-4B8C-83A1-F6EECF244321}">
                <p14:modId xmlns:p14="http://schemas.microsoft.com/office/powerpoint/2010/main" val="2045776765"/>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851679" imgH="1605018" progId="PowerPoint.Slide.12">
                  <p:embed/>
                </p:oleObj>
              </mc:Choice>
              <mc:Fallback>
                <p:oleObj name="Slide" r:id="rId2" imgW="2851679" imgH="1605018"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6A5F028-0659-430E-8FD0-4A1F11023AEF}"/>
              </a:ext>
            </a:extLst>
          </p:cNvPr>
          <p:cNvSpPr>
            <a:spLocks noGrp="1"/>
          </p:cNvSpPr>
          <p:nvPr>
            <p:ph type="sldNum" sz="quarter" idx="12"/>
          </p:nvPr>
        </p:nvSpPr>
        <p:spPr/>
        <p:txBody>
          <a:bodyPr/>
          <a:lstStyle/>
          <a:p>
            <a:fld id="{A0FFDCB7-484E-4301-900D-3E7BC84E4A44}" type="slidenum">
              <a:rPr lang="en-IN" smtClean="0"/>
              <a:t>34</a:t>
            </a:fld>
            <a:endParaRPr lang="en-IN"/>
          </a:p>
        </p:txBody>
      </p:sp>
    </p:spTree>
    <p:extLst>
      <p:ext uri="{BB962C8B-B14F-4D97-AF65-F5344CB8AC3E}">
        <p14:creationId xmlns:p14="http://schemas.microsoft.com/office/powerpoint/2010/main" val="14512049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EB29979-6F31-4608-BB13-FE3272088A15}"/>
              </a:ext>
            </a:extLst>
          </p:cNvPr>
          <p:cNvGraphicFramePr>
            <a:graphicFrameLocks noChangeAspect="1"/>
          </p:cNvGraphicFramePr>
          <p:nvPr>
            <p:extLst>
              <p:ext uri="{D42A27DB-BD31-4B8C-83A1-F6EECF244321}">
                <p14:modId xmlns:p14="http://schemas.microsoft.com/office/powerpoint/2010/main" val="4262425475"/>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337837" imgH="1316965" progId="PowerPoint.Slide.12">
                  <p:embed/>
                </p:oleObj>
              </mc:Choice>
              <mc:Fallback>
                <p:oleObj name="Slide" r:id="rId2" imgW="2337837" imgH="1316965"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BF5CCA0-7975-4CF6-B8EF-7B5CF993EEDA}"/>
              </a:ext>
            </a:extLst>
          </p:cNvPr>
          <p:cNvSpPr>
            <a:spLocks noGrp="1"/>
          </p:cNvSpPr>
          <p:nvPr>
            <p:ph type="sldNum" sz="quarter" idx="12"/>
          </p:nvPr>
        </p:nvSpPr>
        <p:spPr/>
        <p:txBody>
          <a:bodyPr/>
          <a:lstStyle/>
          <a:p>
            <a:fld id="{A0FFDCB7-484E-4301-900D-3E7BC84E4A44}" type="slidenum">
              <a:rPr lang="en-IN" smtClean="0"/>
              <a:t>35</a:t>
            </a:fld>
            <a:endParaRPr lang="en-IN"/>
          </a:p>
        </p:txBody>
      </p:sp>
    </p:spTree>
    <p:extLst>
      <p:ext uri="{BB962C8B-B14F-4D97-AF65-F5344CB8AC3E}">
        <p14:creationId xmlns:p14="http://schemas.microsoft.com/office/powerpoint/2010/main" val="597786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FFB0-A805-4CC4-8BF9-9A53FC4AFE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7F5DD0-9B5A-4FB0-8F81-A98369532BCD}"/>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75CC6D0D-5EDC-4D9B-BDDC-C5E4365B7E6B}"/>
              </a:ext>
            </a:extLst>
          </p:cNvPr>
          <p:cNvGraphicFramePr>
            <a:graphicFrameLocks noChangeAspect="1"/>
          </p:cNvGraphicFramePr>
          <p:nvPr>
            <p:extLst>
              <p:ext uri="{D42A27DB-BD31-4B8C-83A1-F6EECF244321}">
                <p14:modId xmlns:p14="http://schemas.microsoft.com/office/powerpoint/2010/main" val="1481070692"/>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2223770" imgH="1251351" progId="PowerPoint.Slide.12">
                  <p:embed/>
                </p:oleObj>
              </mc:Choice>
              <mc:Fallback>
                <p:oleObj name="Slide" r:id="rId2" imgW="2223770" imgH="1251351"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D2A00D0D-2746-43B6-A490-484711EA6823}"/>
              </a:ext>
            </a:extLst>
          </p:cNvPr>
          <p:cNvSpPr>
            <a:spLocks noGrp="1"/>
          </p:cNvSpPr>
          <p:nvPr>
            <p:ph type="sldNum" sz="quarter" idx="12"/>
          </p:nvPr>
        </p:nvSpPr>
        <p:spPr/>
        <p:txBody>
          <a:bodyPr/>
          <a:lstStyle/>
          <a:p>
            <a:fld id="{A0FFDCB7-484E-4301-900D-3E7BC84E4A44}" type="slidenum">
              <a:rPr lang="en-IN" smtClean="0"/>
              <a:t>36</a:t>
            </a:fld>
            <a:endParaRPr lang="en-IN"/>
          </a:p>
        </p:txBody>
      </p:sp>
    </p:spTree>
    <p:extLst>
      <p:ext uri="{BB962C8B-B14F-4D97-AF65-F5344CB8AC3E}">
        <p14:creationId xmlns:p14="http://schemas.microsoft.com/office/powerpoint/2010/main" val="25465361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FFB0-A805-4CC4-8BF9-9A53FC4AFEE7}"/>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A476C9F3-4C51-4691-A75C-24D5E8E63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graphicFrame>
        <p:nvGraphicFramePr>
          <p:cNvPr id="4" name="Object 3">
            <a:extLst>
              <a:ext uri="{FF2B5EF4-FFF2-40B4-BE49-F238E27FC236}">
                <a16:creationId xmlns:a16="http://schemas.microsoft.com/office/drawing/2014/main" id="{75CC6D0D-5EDC-4D9B-BDDC-C5E4365B7E6B}"/>
              </a:ext>
            </a:extLst>
          </p:cNvPr>
          <p:cNvGraphicFramePr>
            <a:graphicFrameLocks noChangeAspect="1"/>
          </p:cNvGraphicFramePr>
          <p:nvPr>
            <p:extLst>
              <p:ext uri="{D42A27DB-BD31-4B8C-83A1-F6EECF244321}">
                <p14:modId xmlns:p14="http://schemas.microsoft.com/office/powerpoint/2010/main" val="836587388"/>
              </p:ext>
            </p:extLst>
          </p:nvPr>
        </p:nvGraphicFramePr>
        <p:xfrm>
          <a:off x="-92069" y="0"/>
          <a:ext cx="12195293" cy="6858000"/>
        </p:xfrm>
        <a:graphic>
          <a:graphicData uri="http://schemas.openxmlformats.org/presentationml/2006/ole">
            <mc:AlternateContent xmlns:mc="http://schemas.openxmlformats.org/markup-compatibility/2006">
              <mc:Choice xmlns:v="urn:schemas-microsoft-com:vml" Requires="v">
                <p:oleObj name="Slide" r:id="rId3" imgW="1996715" imgH="1121926" progId="PowerPoint.Slide.12">
                  <p:embed/>
                </p:oleObj>
              </mc:Choice>
              <mc:Fallback>
                <p:oleObj name="Slide" r:id="rId3" imgW="1996715" imgH="1121926" progId="PowerPoint.Slide.12">
                  <p:embed/>
                  <p:pic>
                    <p:nvPicPr>
                      <p:cNvPr id="0" name="OLE substitute image"/>
                      <p:cNvPicPr/>
                      <p:nvPr/>
                    </p:nvPicPr>
                    <p:blipFill>
                      <a:blip r:embed="rId4"/>
                      <a:stretch>
                        <a:fillRect/>
                      </a:stretch>
                    </p:blipFill>
                    <p:spPr>
                      <a:xfrm>
                        <a:off x="-92069" y="0"/>
                        <a:ext cx="12195293"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87CB2AC2-43AC-4998-903A-241CC25A0F8F}"/>
              </a:ext>
            </a:extLst>
          </p:cNvPr>
          <p:cNvSpPr>
            <a:spLocks noGrp="1"/>
          </p:cNvSpPr>
          <p:nvPr>
            <p:ph type="sldNum" sz="quarter" idx="12"/>
          </p:nvPr>
        </p:nvSpPr>
        <p:spPr/>
        <p:txBody>
          <a:bodyPr/>
          <a:lstStyle/>
          <a:p>
            <a:fld id="{A0FFDCB7-484E-4301-900D-3E7BC84E4A44}" type="slidenum">
              <a:rPr lang="en-IN" smtClean="0"/>
              <a:t>37</a:t>
            </a:fld>
            <a:endParaRPr lang="en-IN"/>
          </a:p>
        </p:txBody>
      </p:sp>
    </p:spTree>
    <p:extLst>
      <p:ext uri="{BB962C8B-B14F-4D97-AF65-F5344CB8AC3E}">
        <p14:creationId xmlns:p14="http://schemas.microsoft.com/office/powerpoint/2010/main" val="41197798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3842117146"/>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996715" imgH="1121926" progId="PowerPoint.Slide.12">
                  <p:embed/>
                </p:oleObj>
              </mc:Choice>
              <mc:Fallback>
                <p:oleObj name="Slide" r:id="rId2" imgW="1996715" imgH="1121926"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4DD2C19-3B7B-40A7-903F-7CEACEDC5434}"/>
              </a:ext>
            </a:extLst>
          </p:cNvPr>
          <p:cNvSpPr>
            <a:spLocks noGrp="1"/>
          </p:cNvSpPr>
          <p:nvPr>
            <p:ph type="sldNum" sz="quarter" idx="12"/>
          </p:nvPr>
        </p:nvSpPr>
        <p:spPr/>
        <p:txBody>
          <a:bodyPr/>
          <a:lstStyle/>
          <a:p>
            <a:fld id="{A0FFDCB7-484E-4301-900D-3E7BC84E4A44}" type="slidenum">
              <a:rPr lang="en-IN" smtClean="0"/>
              <a:t>38</a:t>
            </a:fld>
            <a:endParaRPr lang="en-IN"/>
          </a:p>
        </p:txBody>
      </p:sp>
    </p:spTree>
    <p:extLst>
      <p:ext uri="{BB962C8B-B14F-4D97-AF65-F5344CB8AC3E}">
        <p14:creationId xmlns:p14="http://schemas.microsoft.com/office/powerpoint/2010/main" val="25534971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530359615"/>
              </p:ext>
            </p:extLst>
          </p:nvPr>
        </p:nvGraphicFramePr>
        <p:xfrm>
          <a:off x="-66675" y="200025"/>
          <a:ext cx="12192000" cy="6858000"/>
        </p:xfrm>
        <a:graphic>
          <a:graphicData uri="http://schemas.openxmlformats.org/presentationml/2006/ole">
            <mc:AlternateContent xmlns:mc="http://schemas.openxmlformats.org/markup-compatibility/2006">
              <mc:Choice xmlns:v="urn:schemas-microsoft-com:vml" Requires="v">
                <p:oleObj name="Slide" r:id="rId2" imgW="1882288" imgH="1059196" progId="PowerPoint.Slide.12">
                  <p:embed/>
                </p:oleObj>
              </mc:Choice>
              <mc:Fallback>
                <p:oleObj name="Slide" r:id="rId2" imgW="1882288" imgH="1059196" progId="PowerPoint.Slide.12">
                  <p:embed/>
                  <p:pic>
                    <p:nvPicPr>
                      <p:cNvPr id="0" name="OLE substitute image"/>
                      <p:cNvPicPr/>
                      <p:nvPr/>
                    </p:nvPicPr>
                    <p:blipFill>
                      <a:blip r:embed="rId3"/>
                      <a:stretch>
                        <a:fillRect/>
                      </a:stretch>
                    </p:blipFill>
                    <p:spPr>
                      <a:xfrm>
                        <a:off x="-66675" y="200025"/>
                        <a:ext cx="12192000"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EBB38FB8-C2C8-4941-B963-B0F6697DF485}"/>
              </a:ext>
            </a:extLst>
          </p:cNvPr>
          <p:cNvSpPr>
            <a:spLocks noGrp="1"/>
          </p:cNvSpPr>
          <p:nvPr>
            <p:ph type="sldNum" sz="quarter" idx="12"/>
          </p:nvPr>
        </p:nvSpPr>
        <p:spPr/>
        <p:txBody>
          <a:bodyPr/>
          <a:lstStyle/>
          <a:p>
            <a:fld id="{A0FFDCB7-484E-4301-900D-3E7BC84E4A44}" type="slidenum">
              <a:rPr lang="en-IN" smtClean="0"/>
              <a:t>39</a:t>
            </a:fld>
            <a:endParaRPr lang="en-IN"/>
          </a:p>
        </p:txBody>
      </p:sp>
    </p:spTree>
    <p:extLst>
      <p:ext uri="{BB962C8B-B14F-4D97-AF65-F5344CB8AC3E}">
        <p14:creationId xmlns:p14="http://schemas.microsoft.com/office/powerpoint/2010/main" val="16179224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EFE8-511D-4C52-AF14-31EB278BB689}"/>
              </a:ext>
            </a:extLst>
          </p:cNvPr>
          <p:cNvSpPr>
            <a:spLocks noGrp="1"/>
          </p:cNvSpPr>
          <p:nvPr>
            <p:ph type="title"/>
          </p:nvPr>
        </p:nvSpPr>
        <p:spPr/>
        <p:txBody>
          <a:bodyPr/>
          <a:lstStyle/>
          <a:p>
            <a:r>
              <a:rPr lang="en-IN" sz="3200" b="1" dirty="0"/>
              <a:t>CONTENTS</a:t>
            </a:r>
          </a:p>
        </p:txBody>
      </p:sp>
      <p:sp>
        <p:nvSpPr>
          <p:cNvPr id="3" name="Subtitle 2">
            <a:extLst>
              <a:ext uri="{FF2B5EF4-FFF2-40B4-BE49-F238E27FC236}">
                <a16:creationId xmlns:a16="http://schemas.microsoft.com/office/drawing/2014/main" id="{BDAE693A-2480-4B9E-85D6-91F2594BD49D}"/>
              </a:ext>
            </a:extLst>
          </p:cNvPr>
          <p:cNvSpPr>
            <a:spLocks noGrp="1"/>
          </p:cNvSpPr>
          <p:nvPr>
            <p:ph type="subTitle" idx="1"/>
          </p:nvPr>
        </p:nvSpPr>
        <p:spPr>
          <a:xfrm>
            <a:off x="457200" y="1203480"/>
            <a:ext cx="9959280" cy="6113952"/>
          </a:xfrm>
        </p:spPr>
        <p:txBody>
          <a:bodyPr/>
          <a:lstStyle/>
          <a:p>
            <a:r>
              <a:rPr lang="en-IN" dirty="0"/>
              <a:t>TITLE</a:t>
            </a:r>
          </a:p>
          <a:p>
            <a:r>
              <a:rPr lang="en-IN" dirty="0"/>
              <a:t>ACKNOWLEDGEMENT</a:t>
            </a:r>
          </a:p>
          <a:p>
            <a:r>
              <a:rPr lang="en-IN" dirty="0"/>
              <a:t>TABLE OF CONTENTS</a:t>
            </a:r>
          </a:p>
          <a:p>
            <a:r>
              <a:rPr lang="en-IN" dirty="0"/>
              <a:t>AIM OF THE PROJECT</a:t>
            </a:r>
          </a:p>
          <a:p>
            <a:r>
              <a:rPr lang="en-IN" dirty="0"/>
              <a:t>CHAPTER ONE’</a:t>
            </a:r>
          </a:p>
          <a:p>
            <a:r>
              <a:rPr lang="en-IN" dirty="0"/>
              <a:t>1.ROS</a:t>
            </a:r>
          </a:p>
          <a:p>
            <a:r>
              <a:rPr lang="en-IN" dirty="0"/>
              <a:t>	1.1 WHAT IS ROS?</a:t>
            </a:r>
          </a:p>
          <a:p>
            <a:r>
              <a:rPr lang="en-IN" dirty="0"/>
              <a:t>	1.2 WHY ROS?</a:t>
            </a:r>
          </a:p>
          <a:p>
            <a:r>
              <a:rPr lang="en-IN" dirty="0"/>
              <a:t>	1.3  WHAT ROS CAN DO?</a:t>
            </a:r>
          </a:p>
          <a:p>
            <a:r>
              <a:rPr lang="en-IN" dirty="0"/>
              <a:t>	1.4  MAJOR CONCEPTS OF ROS</a:t>
            </a:r>
          </a:p>
          <a:p>
            <a:endParaRPr lang="en-IN" dirty="0"/>
          </a:p>
          <a:p>
            <a:r>
              <a:rPr lang="en-IN" dirty="0"/>
              <a:t>CHAPTER TWO</a:t>
            </a:r>
          </a:p>
          <a:p>
            <a:r>
              <a:rPr lang="en-IN" dirty="0"/>
              <a:t>2. ROBOTIC WHEEL USING ROS</a:t>
            </a:r>
          </a:p>
          <a:p>
            <a:endParaRPr lang="en-IN" dirty="0"/>
          </a:p>
          <a:p>
            <a:r>
              <a:rPr lang="en-IN" dirty="0"/>
              <a:t>CHAPTER THREE</a:t>
            </a:r>
          </a:p>
          <a:p>
            <a:r>
              <a:rPr lang="en-IN" dirty="0"/>
              <a:t>3.ROBOT ARM USING ROS</a:t>
            </a:r>
          </a:p>
          <a:p>
            <a:r>
              <a:rPr lang="en-IN" dirty="0"/>
              <a:t>	3.1 ROS CATKIN WORKSPACE</a:t>
            </a:r>
          </a:p>
          <a:p>
            <a:r>
              <a:rPr lang="en-IN" dirty="0"/>
              <a:t>	3.2  MOVEIT FOR OUR ROBOTIC ARM</a:t>
            </a:r>
          </a:p>
          <a:p>
            <a:r>
              <a:rPr lang="en-IN" dirty="0"/>
              <a:t>	3.3  LAUNCHING THE SIMULATION OF OUR ROBOTIC ARM</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96297827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3756176094"/>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773978" imgH="996827" progId="PowerPoint.Slide.12">
                  <p:embed/>
                </p:oleObj>
              </mc:Choice>
              <mc:Fallback>
                <p:oleObj name="Slide" r:id="rId2" imgW="1773978" imgH="996827" progId="PowerPoint.Slide.12">
                  <p:embed/>
                  <p:pic>
                    <p:nvPicPr>
                      <p:cNvPr id="4" name="Object 3">
                        <a:extLst>
                          <a:ext uri="{FF2B5EF4-FFF2-40B4-BE49-F238E27FC236}">
                            <a16:creationId xmlns:a16="http://schemas.microsoft.com/office/drawing/2014/main" id="{9D2FB335-0DCE-4F1D-8B91-9F10DD6EE455}"/>
                          </a:ext>
                        </a:extLst>
                      </p:cNvPr>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429858C5-23DA-430C-BF9D-7DBCC613416D}"/>
              </a:ext>
            </a:extLst>
          </p:cNvPr>
          <p:cNvSpPr>
            <a:spLocks noGrp="1"/>
          </p:cNvSpPr>
          <p:nvPr>
            <p:ph type="sldNum" sz="quarter" idx="12"/>
          </p:nvPr>
        </p:nvSpPr>
        <p:spPr/>
        <p:txBody>
          <a:bodyPr/>
          <a:lstStyle/>
          <a:p>
            <a:fld id="{A0FFDCB7-484E-4301-900D-3E7BC84E4A44}" type="slidenum">
              <a:rPr lang="en-IN" smtClean="0"/>
              <a:t>40</a:t>
            </a:fld>
            <a:endParaRPr lang="en-IN"/>
          </a:p>
        </p:txBody>
      </p:sp>
    </p:spTree>
    <p:extLst>
      <p:ext uri="{BB962C8B-B14F-4D97-AF65-F5344CB8AC3E}">
        <p14:creationId xmlns:p14="http://schemas.microsoft.com/office/powerpoint/2010/main" val="215427856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51129308"/>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882288" imgH="1059196" progId="PowerPoint.Slide.12">
                  <p:embed/>
                </p:oleObj>
              </mc:Choice>
              <mc:Fallback>
                <p:oleObj name="Slide" r:id="rId2" imgW="1882288" imgH="1059196"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429858C5-23DA-430C-BF9D-7DBCC613416D}"/>
              </a:ext>
            </a:extLst>
          </p:cNvPr>
          <p:cNvSpPr>
            <a:spLocks noGrp="1"/>
          </p:cNvSpPr>
          <p:nvPr>
            <p:ph type="sldNum" sz="quarter" idx="12"/>
          </p:nvPr>
        </p:nvSpPr>
        <p:spPr/>
        <p:txBody>
          <a:bodyPr/>
          <a:lstStyle/>
          <a:p>
            <a:fld id="{A0FFDCB7-484E-4301-900D-3E7BC84E4A44}" type="slidenum">
              <a:rPr lang="en-IN" smtClean="0"/>
              <a:t>41</a:t>
            </a:fld>
            <a:endParaRPr lang="en-IN"/>
          </a:p>
        </p:txBody>
      </p:sp>
    </p:spTree>
    <p:extLst>
      <p:ext uri="{BB962C8B-B14F-4D97-AF65-F5344CB8AC3E}">
        <p14:creationId xmlns:p14="http://schemas.microsoft.com/office/powerpoint/2010/main" val="94950609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114260689"/>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737635" imgH="978441" progId="PowerPoint.Slide.12">
                  <p:embed/>
                </p:oleObj>
              </mc:Choice>
              <mc:Fallback>
                <p:oleObj name="Slide" r:id="rId2" imgW="1737635" imgH="978441"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465A0A5D-94EE-4E2D-8A5C-9149369BFF0D}"/>
              </a:ext>
            </a:extLst>
          </p:cNvPr>
          <p:cNvSpPr>
            <a:spLocks noGrp="1"/>
          </p:cNvSpPr>
          <p:nvPr>
            <p:ph type="sldNum" sz="quarter" idx="12"/>
          </p:nvPr>
        </p:nvSpPr>
        <p:spPr/>
        <p:txBody>
          <a:bodyPr/>
          <a:lstStyle/>
          <a:p>
            <a:fld id="{A0FFDCB7-484E-4301-900D-3E7BC84E4A44}" type="slidenum">
              <a:rPr lang="en-IN" smtClean="0"/>
              <a:t>42</a:t>
            </a:fld>
            <a:endParaRPr lang="en-IN"/>
          </a:p>
        </p:txBody>
      </p:sp>
    </p:spTree>
    <p:extLst>
      <p:ext uri="{BB962C8B-B14F-4D97-AF65-F5344CB8AC3E}">
        <p14:creationId xmlns:p14="http://schemas.microsoft.com/office/powerpoint/2010/main" val="56450171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542980429"/>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773978" imgH="996827" progId="PowerPoint.Slide.12">
                  <p:embed/>
                </p:oleObj>
              </mc:Choice>
              <mc:Fallback>
                <p:oleObj name="Slide" r:id="rId2" imgW="1773978" imgH="996827"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21B412D-8650-4396-8681-96D85EE867FD}"/>
              </a:ext>
            </a:extLst>
          </p:cNvPr>
          <p:cNvSpPr>
            <a:spLocks noGrp="1"/>
          </p:cNvSpPr>
          <p:nvPr>
            <p:ph type="sldNum" sz="quarter" idx="12"/>
          </p:nvPr>
        </p:nvSpPr>
        <p:spPr/>
        <p:txBody>
          <a:bodyPr/>
          <a:lstStyle/>
          <a:p>
            <a:fld id="{A0FFDCB7-484E-4301-900D-3E7BC84E4A44}" type="slidenum">
              <a:rPr lang="en-IN" smtClean="0"/>
              <a:t>43</a:t>
            </a:fld>
            <a:endParaRPr lang="en-IN"/>
          </a:p>
        </p:txBody>
      </p:sp>
    </p:spTree>
    <p:extLst>
      <p:ext uri="{BB962C8B-B14F-4D97-AF65-F5344CB8AC3E}">
        <p14:creationId xmlns:p14="http://schemas.microsoft.com/office/powerpoint/2010/main" val="78199070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166780408"/>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773978" imgH="996827" progId="PowerPoint.Slide.12">
                  <p:embed/>
                </p:oleObj>
              </mc:Choice>
              <mc:Fallback>
                <p:oleObj name="Slide" r:id="rId2" imgW="1773978" imgH="996827"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EBD54669-9CDD-445A-8187-DC007B95073A}"/>
              </a:ext>
            </a:extLst>
          </p:cNvPr>
          <p:cNvSpPr>
            <a:spLocks noGrp="1"/>
          </p:cNvSpPr>
          <p:nvPr>
            <p:ph type="sldNum" sz="quarter" idx="12"/>
          </p:nvPr>
        </p:nvSpPr>
        <p:spPr/>
        <p:txBody>
          <a:bodyPr/>
          <a:lstStyle/>
          <a:p>
            <a:fld id="{A0FFDCB7-484E-4301-900D-3E7BC84E4A44}" type="slidenum">
              <a:rPr lang="en-IN" smtClean="0"/>
              <a:t>44</a:t>
            </a:fld>
            <a:endParaRPr lang="en-IN"/>
          </a:p>
        </p:txBody>
      </p:sp>
    </p:spTree>
    <p:extLst>
      <p:ext uri="{BB962C8B-B14F-4D97-AF65-F5344CB8AC3E}">
        <p14:creationId xmlns:p14="http://schemas.microsoft.com/office/powerpoint/2010/main" val="27754375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781241658"/>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773978" imgH="996827" progId="PowerPoint.Slide.12">
                  <p:embed/>
                </p:oleObj>
              </mc:Choice>
              <mc:Fallback>
                <p:oleObj name="Slide" r:id="rId2" imgW="1773978" imgH="996827"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C6C311B2-A9C2-47D1-8A5E-C8528CC09C81}"/>
              </a:ext>
            </a:extLst>
          </p:cNvPr>
          <p:cNvSpPr>
            <a:spLocks noGrp="1"/>
          </p:cNvSpPr>
          <p:nvPr>
            <p:ph type="sldNum" sz="quarter" idx="12"/>
          </p:nvPr>
        </p:nvSpPr>
        <p:spPr/>
        <p:txBody>
          <a:bodyPr/>
          <a:lstStyle/>
          <a:p>
            <a:fld id="{A0FFDCB7-484E-4301-900D-3E7BC84E4A44}" type="slidenum">
              <a:rPr lang="en-IN" smtClean="0"/>
              <a:t>45</a:t>
            </a:fld>
            <a:endParaRPr lang="en-IN"/>
          </a:p>
        </p:txBody>
      </p:sp>
    </p:spTree>
    <p:extLst>
      <p:ext uri="{BB962C8B-B14F-4D97-AF65-F5344CB8AC3E}">
        <p14:creationId xmlns:p14="http://schemas.microsoft.com/office/powerpoint/2010/main" val="31496582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711947802"/>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659911" imgH="934458" progId="PowerPoint.Slide.12">
                  <p:embed/>
                </p:oleObj>
              </mc:Choice>
              <mc:Fallback>
                <p:oleObj name="Slide" r:id="rId2" imgW="1659911" imgH="934458"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2DD1229-44D5-4F32-8017-DC64F9EE29E3}"/>
              </a:ext>
            </a:extLst>
          </p:cNvPr>
          <p:cNvSpPr>
            <a:spLocks noGrp="1"/>
          </p:cNvSpPr>
          <p:nvPr>
            <p:ph type="sldNum" sz="quarter" idx="12"/>
          </p:nvPr>
        </p:nvSpPr>
        <p:spPr/>
        <p:txBody>
          <a:bodyPr/>
          <a:lstStyle/>
          <a:p>
            <a:fld id="{A0FFDCB7-484E-4301-900D-3E7BC84E4A44}" type="slidenum">
              <a:rPr lang="en-IN" smtClean="0"/>
              <a:t>46</a:t>
            </a:fld>
            <a:endParaRPr lang="en-IN"/>
          </a:p>
        </p:txBody>
      </p:sp>
    </p:spTree>
    <p:extLst>
      <p:ext uri="{BB962C8B-B14F-4D97-AF65-F5344CB8AC3E}">
        <p14:creationId xmlns:p14="http://schemas.microsoft.com/office/powerpoint/2010/main" val="333089561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3861807550"/>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545484" imgH="868844" progId="PowerPoint.Slide.12">
                  <p:embed/>
                </p:oleObj>
              </mc:Choice>
              <mc:Fallback>
                <p:oleObj name="Slide" r:id="rId2" imgW="1545484" imgH="868844"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54046E2-8694-4F44-9F4E-BF2F112D5D82}"/>
              </a:ext>
            </a:extLst>
          </p:cNvPr>
          <p:cNvSpPr>
            <a:spLocks noGrp="1"/>
          </p:cNvSpPr>
          <p:nvPr>
            <p:ph type="sldNum" sz="quarter" idx="12"/>
          </p:nvPr>
        </p:nvSpPr>
        <p:spPr/>
        <p:txBody>
          <a:bodyPr/>
          <a:lstStyle/>
          <a:p>
            <a:fld id="{A0FFDCB7-484E-4301-900D-3E7BC84E4A44}" type="slidenum">
              <a:rPr lang="en-IN" smtClean="0"/>
              <a:t>47</a:t>
            </a:fld>
            <a:endParaRPr lang="en-IN"/>
          </a:p>
        </p:txBody>
      </p:sp>
    </p:spTree>
    <p:extLst>
      <p:ext uri="{BB962C8B-B14F-4D97-AF65-F5344CB8AC3E}">
        <p14:creationId xmlns:p14="http://schemas.microsoft.com/office/powerpoint/2010/main" val="374184101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626EE03-6140-4959-93C0-FC68469147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720164801"/>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3" imgW="1458764" imgH="821616" progId="PowerPoint.Slide.12">
                  <p:embed/>
                </p:oleObj>
              </mc:Choice>
              <mc:Fallback>
                <p:oleObj name="Slide" r:id="rId3" imgW="1458764" imgH="821616" progId="PowerPoint.Slide.12">
                  <p:embed/>
                  <p:pic>
                    <p:nvPicPr>
                      <p:cNvPr id="0" name="OLE substitute image"/>
                      <p:cNvPicPr/>
                      <p:nvPr/>
                    </p:nvPicPr>
                    <p:blipFill>
                      <a:blip r:embed="rId4"/>
                      <a:stretch>
                        <a:fillRect/>
                      </a:stretch>
                    </p:blipFill>
                    <p:spPr>
                      <a:xfrm>
                        <a:off x="-3293" y="0"/>
                        <a:ext cx="12195293"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7C264B94-162E-47AD-8FA2-C6BDFE07B187}"/>
              </a:ext>
            </a:extLst>
          </p:cNvPr>
          <p:cNvSpPr>
            <a:spLocks noGrp="1"/>
          </p:cNvSpPr>
          <p:nvPr>
            <p:ph type="sldNum" sz="quarter" idx="12"/>
          </p:nvPr>
        </p:nvSpPr>
        <p:spPr/>
        <p:txBody>
          <a:bodyPr/>
          <a:lstStyle/>
          <a:p>
            <a:fld id="{A0FFDCB7-484E-4301-900D-3E7BC84E4A44}" type="slidenum">
              <a:rPr lang="en-IN" smtClean="0"/>
              <a:t>48</a:t>
            </a:fld>
            <a:endParaRPr lang="en-IN"/>
          </a:p>
        </p:txBody>
      </p:sp>
    </p:spTree>
    <p:extLst>
      <p:ext uri="{BB962C8B-B14F-4D97-AF65-F5344CB8AC3E}">
        <p14:creationId xmlns:p14="http://schemas.microsoft.com/office/powerpoint/2010/main" val="174123294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3990553870"/>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373124" imgH="771144" progId="PowerPoint.Slide.12">
                  <p:embed/>
                </p:oleObj>
              </mc:Choice>
              <mc:Fallback>
                <p:oleObj name="Slide" r:id="rId2" imgW="1373124" imgH="771144"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8A66BEA6-993D-4F19-AEB0-BEB36E9552B6}"/>
              </a:ext>
            </a:extLst>
          </p:cNvPr>
          <p:cNvSpPr>
            <a:spLocks noGrp="1"/>
          </p:cNvSpPr>
          <p:nvPr>
            <p:ph type="sldNum" sz="quarter" idx="12"/>
          </p:nvPr>
        </p:nvSpPr>
        <p:spPr/>
        <p:txBody>
          <a:bodyPr/>
          <a:lstStyle/>
          <a:p>
            <a:fld id="{A0FFDCB7-484E-4301-900D-3E7BC84E4A44}" type="slidenum">
              <a:rPr lang="en-IN" smtClean="0"/>
              <a:t>49</a:t>
            </a:fld>
            <a:endParaRPr lang="en-IN"/>
          </a:p>
        </p:txBody>
      </p:sp>
    </p:spTree>
    <p:extLst>
      <p:ext uri="{BB962C8B-B14F-4D97-AF65-F5344CB8AC3E}">
        <p14:creationId xmlns:p14="http://schemas.microsoft.com/office/powerpoint/2010/main" val="5329897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C4BC-36FC-4B20-A16C-E4C035E61E0F}"/>
              </a:ext>
            </a:extLst>
          </p:cNvPr>
          <p:cNvSpPr>
            <a:spLocks noGrp="1"/>
          </p:cNvSpPr>
          <p:nvPr>
            <p:ph type="title"/>
          </p:nvPr>
        </p:nvSpPr>
        <p:spPr/>
        <p:txBody>
          <a:bodyPr/>
          <a:lstStyle/>
          <a:p>
            <a:r>
              <a:rPr lang="en-IN" b="1" dirty="0"/>
              <a:t>PROJECT AIM AND OBJECTIVE</a:t>
            </a:r>
          </a:p>
        </p:txBody>
      </p:sp>
      <p:sp>
        <p:nvSpPr>
          <p:cNvPr id="3" name="Subtitle 2">
            <a:extLst>
              <a:ext uri="{FF2B5EF4-FFF2-40B4-BE49-F238E27FC236}">
                <a16:creationId xmlns:a16="http://schemas.microsoft.com/office/drawing/2014/main" id="{404BD597-E61F-4CF3-87E5-C5FF923CE7DC}"/>
              </a:ext>
            </a:extLst>
          </p:cNvPr>
          <p:cNvSpPr>
            <a:spLocks noGrp="1"/>
          </p:cNvSpPr>
          <p:nvPr>
            <p:ph type="subTitle" idx="1"/>
          </p:nvPr>
        </p:nvSpPr>
        <p:spPr>
          <a:xfrm>
            <a:off x="-34311" y="1173558"/>
            <a:ext cx="8229300" cy="1361424"/>
          </a:xfrm>
        </p:spPr>
        <p:txBody>
          <a:bodyPr/>
          <a:lstStyle/>
          <a:p>
            <a:r>
              <a:rPr lang="en-IN" dirty="0"/>
              <a:t>   The aim of this project is design a prototype model of a  medical friendly robotic arm attached with a moveable wheel using ROS that can assist in giving vaccination to the masses. </a:t>
            </a:r>
            <a:r>
              <a:rPr lang="en-US" dirty="0"/>
              <a:t>In order to achieve the aim of this project, several objectives are needed to be complete.</a:t>
            </a:r>
            <a:endParaRPr lang="en-IN" dirty="0"/>
          </a:p>
          <a:p>
            <a:endParaRPr lang="en-IN" dirty="0"/>
          </a:p>
        </p:txBody>
      </p:sp>
      <p:sp>
        <p:nvSpPr>
          <p:cNvPr id="4" name="TextBox 3">
            <a:extLst>
              <a:ext uri="{FF2B5EF4-FFF2-40B4-BE49-F238E27FC236}">
                <a16:creationId xmlns:a16="http://schemas.microsoft.com/office/drawing/2014/main" id="{D2F0BEB6-1922-4F62-9883-467D59CC55C3}"/>
              </a:ext>
            </a:extLst>
          </p:cNvPr>
          <p:cNvSpPr txBox="1"/>
          <p:nvPr/>
        </p:nvSpPr>
        <p:spPr>
          <a:xfrm>
            <a:off x="457200" y="2644740"/>
            <a:ext cx="8375104" cy="1477328"/>
          </a:xfrm>
          <a:prstGeom prst="rect">
            <a:avLst/>
          </a:prstGeom>
          <a:noFill/>
        </p:spPr>
        <p:txBody>
          <a:bodyPr wrap="square" rtlCol="0">
            <a:spAutoFit/>
          </a:bodyPr>
          <a:lstStyle/>
          <a:p>
            <a:r>
              <a:rPr lang="en-US" b="1" dirty="0"/>
              <a:t>IMPORTANCE OF WORK</a:t>
            </a:r>
          </a:p>
          <a:p>
            <a:endParaRPr lang="en-US" b="1" dirty="0"/>
          </a:p>
          <a:p>
            <a:r>
              <a:rPr lang="en-US" dirty="0"/>
              <a:t>In this scenario, the medical are having a problem by human life in some dangerous duty service. Robot can work in environments so harmful that an unprotected human would get infected.</a:t>
            </a:r>
            <a:endParaRPr lang="en-IN" dirty="0"/>
          </a:p>
        </p:txBody>
      </p:sp>
    </p:spTree>
    <p:extLst>
      <p:ext uri="{BB962C8B-B14F-4D97-AF65-F5344CB8AC3E}">
        <p14:creationId xmlns:p14="http://schemas.microsoft.com/office/powerpoint/2010/main" val="17624619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35075-8FFE-4856-B1EB-A3B14C647440}"/>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4143293206"/>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2" imgW="1287844" imgH="723916" progId="PowerPoint.Slide.12">
                  <p:embed/>
                </p:oleObj>
              </mc:Choice>
              <mc:Fallback>
                <p:oleObj name="Slide" r:id="rId2" imgW="1287844" imgH="723916" progId="PowerPoint.Slide.12">
                  <p:embed/>
                  <p:pic>
                    <p:nvPicPr>
                      <p:cNvPr id="0" name="OLE substitute image"/>
                      <p:cNvPicPr/>
                      <p:nvPr/>
                    </p:nvPicPr>
                    <p:blipFill>
                      <a:blip r:embed="rId3"/>
                      <a:stretch>
                        <a:fillRect/>
                      </a:stretch>
                    </p:blipFill>
                    <p:spPr>
                      <a:xfrm>
                        <a:off x="-3293" y="0"/>
                        <a:ext cx="12195293" cy="68580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B9161ABD-13B1-4975-8E50-8E7A4D62F00D}"/>
              </a:ext>
            </a:extLst>
          </p:cNvPr>
          <p:cNvSpPr>
            <a:spLocks noGrp="1"/>
          </p:cNvSpPr>
          <p:nvPr>
            <p:ph type="sldNum" sz="quarter" idx="12"/>
          </p:nvPr>
        </p:nvSpPr>
        <p:spPr/>
        <p:txBody>
          <a:bodyPr/>
          <a:lstStyle/>
          <a:p>
            <a:fld id="{A0FFDCB7-484E-4301-900D-3E7BC84E4A44}" type="slidenum">
              <a:rPr lang="en-IN" smtClean="0"/>
              <a:t>50</a:t>
            </a:fld>
            <a:endParaRPr lang="en-IN"/>
          </a:p>
        </p:txBody>
      </p:sp>
    </p:spTree>
    <p:extLst>
      <p:ext uri="{BB962C8B-B14F-4D97-AF65-F5344CB8AC3E}">
        <p14:creationId xmlns:p14="http://schemas.microsoft.com/office/powerpoint/2010/main" val="396033359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7451423-A2DB-4E5A-8A73-0E9ED3D0B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220444802"/>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3" imgW="1202563" imgH="676689" progId="PowerPoint.Slide.12">
                  <p:embed/>
                </p:oleObj>
              </mc:Choice>
              <mc:Fallback>
                <p:oleObj name="Slide" r:id="rId3" imgW="1202563" imgH="676689" progId="PowerPoint.Slide.12">
                  <p:embed/>
                  <p:pic>
                    <p:nvPicPr>
                      <p:cNvPr id="0" name="OLE substitute image"/>
                      <p:cNvPicPr/>
                      <p:nvPr/>
                    </p:nvPicPr>
                    <p:blipFill>
                      <a:blip r:embed="rId4"/>
                      <a:stretch>
                        <a:fillRect/>
                      </a:stretch>
                    </p:blipFill>
                    <p:spPr>
                      <a:xfrm>
                        <a:off x="-3293" y="0"/>
                        <a:ext cx="12195293"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7859B076-D01C-42DC-AA5E-1B4C70FF0F37}"/>
              </a:ext>
            </a:extLst>
          </p:cNvPr>
          <p:cNvSpPr>
            <a:spLocks noGrp="1"/>
          </p:cNvSpPr>
          <p:nvPr>
            <p:ph type="sldNum" sz="quarter" idx="12"/>
          </p:nvPr>
        </p:nvSpPr>
        <p:spPr/>
        <p:txBody>
          <a:bodyPr/>
          <a:lstStyle/>
          <a:p>
            <a:fld id="{A0FFDCB7-484E-4301-900D-3E7BC84E4A44}" type="slidenum">
              <a:rPr lang="en-IN" smtClean="0"/>
              <a:t>51</a:t>
            </a:fld>
            <a:endParaRPr lang="en-IN"/>
          </a:p>
        </p:txBody>
      </p:sp>
    </p:spTree>
    <p:extLst>
      <p:ext uri="{BB962C8B-B14F-4D97-AF65-F5344CB8AC3E}">
        <p14:creationId xmlns:p14="http://schemas.microsoft.com/office/powerpoint/2010/main" val="291184108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7451423-A2DB-4E5A-8A73-0E9ED3D0B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extLst>
              <p:ext uri="{D42A27DB-BD31-4B8C-83A1-F6EECF244321}">
                <p14:modId xmlns:p14="http://schemas.microsoft.com/office/powerpoint/2010/main" val="1462320549"/>
              </p:ext>
            </p:extLst>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3" imgW="1144630" imgH="643161" progId="PowerPoint.Slide.12">
                  <p:embed/>
                </p:oleObj>
              </mc:Choice>
              <mc:Fallback>
                <p:oleObj name="Slide" r:id="rId3" imgW="1144630" imgH="643161" progId="PowerPoint.Slide.12">
                  <p:embed/>
                  <p:pic>
                    <p:nvPicPr>
                      <p:cNvPr id="0" name="OLE substitute image"/>
                      <p:cNvPicPr/>
                      <p:nvPr/>
                    </p:nvPicPr>
                    <p:blipFill>
                      <a:blip r:embed="rId4"/>
                      <a:stretch>
                        <a:fillRect/>
                      </a:stretch>
                    </p:blipFill>
                    <p:spPr>
                      <a:xfrm>
                        <a:off x="-3293" y="0"/>
                        <a:ext cx="12195293"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C713994E-A3CC-4806-9C97-AB64EAD1C3A7}"/>
              </a:ext>
            </a:extLst>
          </p:cNvPr>
          <p:cNvSpPr>
            <a:spLocks noGrp="1"/>
          </p:cNvSpPr>
          <p:nvPr>
            <p:ph type="sldNum" sz="quarter" idx="12"/>
          </p:nvPr>
        </p:nvSpPr>
        <p:spPr/>
        <p:txBody>
          <a:bodyPr/>
          <a:lstStyle/>
          <a:p>
            <a:fld id="{A0FFDCB7-484E-4301-900D-3E7BC84E4A44}" type="slidenum">
              <a:rPr lang="en-IN" smtClean="0"/>
              <a:t>52</a:t>
            </a:fld>
            <a:endParaRPr lang="en-IN"/>
          </a:p>
        </p:txBody>
      </p:sp>
    </p:spTree>
    <p:extLst>
      <p:ext uri="{BB962C8B-B14F-4D97-AF65-F5344CB8AC3E}">
        <p14:creationId xmlns:p14="http://schemas.microsoft.com/office/powerpoint/2010/main" val="30995883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C7C3-ED65-4F2A-A78D-FF098B80BFF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7451423-A2DB-4E5A-8A73-0E9ED3D0B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graphicFrame>
        <p:nvGraphicFramePr>
          <p:cNvPr id="4" name="Object 3">
            <a:extLst>
              <a:ext uri="{FF2B5EF4-FFF2-40B4-BE49-F238E27FC236}">
                <a16:creationId xmlns:a16="http://schemas.microsoft.com/office/drawing/2014/main" id="{9D2FB335-0DCE-4F1D-8B91-9F10DD6EE455}"/>
              </a:ext>
            </a:extLst>
          </p:cNvPr>
          <p:cNvGraphicFramePr>
            <a:graphicFrameLocks noChangeAspect="1"/>
          </p:cNvGraphicFramePr>
          <p:nvPr/>
        </p:nvGraphicFramePr>
        <p:xfrm>
          <a:off x="-3293" y="0"/>
          <a:ext cx="12195293" cy="6858000"/>
        </p:xfrm>
        <a:graphic>
          <a:graphicData uri="http://schemas.openxmlformats.org/presentationml/2006/ole">
            <mc:AlternateContent xmlns:mc="http://schemas.openxmlformats.org/markup-compatibility/2006">
              <mc:Choice xmlns:v="urn:schemas-microsoft-com:vml" Requires="v">
                <p:oleObj name="Slide" r:id="rId3" imgW="1144630" imgH="643161" progId="PowerPoint.Slide.12">
                  <p:embed/>
                </p:oleObj>
              </mc:Choice>
              <mc:Fallback>
                <p:oleObj name="Slide" r:id="rId3" imgW="1144630" imgH="643161" progId="PowerPoint.Slide.12">
                  <p:embed/>
                  <p:pic>
                    <p:nvPicPr>
                      <p:cNvPr id="0" name="OLE substitute image"/>
                      <p:cNvPicPr/>
                      <p:nvPr/>
                    </p:nvPicPr>
                    <p:blipFill>
                      <a:blip r:embed="rId4"/>
                      <a:stretch>
                        <a:fillRect/>
                      </a:stretch>
                    </p:blipFill>
                    <p:spPr>
                      <a:xfrm>
                        <a:off x="-3293" y="0"/>
                        <a:ext cx="12195293" cy="68580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54731140-B81F-47AB-A0CC-84F36F6F3A2C}"/>
              </a:ext>
            </a:extLst>
          </p:cNvPr>
          <p:cNvSpPr>
            <a:spLocks noGrp="1"/>
          </p:cNvSpPr>
          <p:nvPr>
            <p:ph type="sldNum" sz="quarter" idx="12"/>
          </p:nvPr>
        </p:nvSpPr>
        <p:spPr/>
        <p:txBody>
          <a:bodyPr/>
          <a:lstStyle/>
          <a:p>
            <a:fld id="{A0FFDCB7-484E-4301-900D-3E7BC84E4A44}" type="slidenum">
              <a:rPr lang="en-IN" smtClean="0"/>
              <a:t>53</a:t>
            </a:fld>
            <a:endParaRPr lang="en-IN"/>
          </a:p>
        </p:txBody>
      </p:sp>
    </p:spTree>
    <p:extLst>
      <p:ext uri="{BB962C8B-B14F-4D97-AF65-F5344CB8AC3E}">
        <p14:creationId xmlns:p14="http://schemas.microsoft.com/office/powerpoint/2010/main" val="3492745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83"/>
          <p:cNvSpPr txBox="1"/>
          <p:nvPr/>
        </p:nvSpPr>
        <p:spPr>
          <a:xfrm>
            <a:off x="2022120" y="1693440"/>
            <a:ext cx="3787560" cy="11595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3000" b="1" i="0" u="none" strike="noStrike" cap="none">
                <a:solidFill>
                  <a:srgbClr val="000000"/>
                </a:solidFill>
                <a:latin typeface="Lora"/>
                <a:ea typeface="Lora"/>
                <a:cs typeface="Lora"/>
                <a:sym typeface="Lora"/>
              </a:rPr>
              <a:t>What is ROS?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61" name="Google Shape;361;p83"/>
          <p:cNvSpPr/>
          <p:nvPr/>
        </p:nvSpPr>
        <p:spPr>
          <a:xfrm>
            <a:off x="1134000" y="2291040"/>
            <a:ext cx="543600" cy="5619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rtl="0">
              <a:lnSpc>
                <a:spcPct val="100000"/>
              </a:lnSpc>
              <a:spcBef>
                <a:spcPct val="0"/>
              </a:spcBef>
              <a:spcAft>
                <a:spcPct val="0"/>
              </a:spcAft>
              <a:buNone/>
            </a:pPr>
            <a:r>
              <a:rPr lang="en-US" sz="2400">
                <a:latin typeface="Lora"/>
              </a:rPr>
              <a:t>1</a:t>
            </a:r>
            <a:endParaRPr lang="en-US" sz="2400" b="0" i="0" u="none" strike="noStrike" cap="none">
              <a:solidFill>
                <a:srgbClr val="000000"/>
              </a:solidFill>
              <a:latin typeface="Lor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84"/>
          <p:cNvSpPr txBox="1"/>
          <p:nvPr/>
        </p:nvSpPr>
        <p:spPr>
          <a:xfrm>
            <a:off x="1951560" y="2878920"/>
            <a:ext cx="5240520" cy="1159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rtl="0">
              <a:lnSpc>
                <a:spcPct val="100000"/>
              </a:lnSpc>
              <a:spcBef>
                <a:spcPct val="0"/>
              </a:spcBef>
              <a:spcAft>
                <a:spcPct val="0"/>
              </a:spcAft>
              <a:buNone/>
            </a:pPr>
            <a:r>
              <a:rPr lang="en-US" sz="4800" b="1" i="0" u="none" strike="noStrike" cap="none">
                <a:solidFill>
                  <a:srgbClr val="000000"/>
                </a:solidFill>
                <a:latin typeface="Lora"/>
                <a:ea typeface="Lora"/>
                <a:cs typeface="Lora"/>
                <a:sym typeface="Lora"/>
              </a:rPr>
              <a:t>ROS is huge</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67" name="Google Shape;367;p84"/>
          <p:cNvSpPr txBox="1"/>
          <p:nvPr/>
        </p:nvSpPr>
        <p:spPr>
          <a:xfrm>
            <a:off x="1951560" y="3792600"/>
            <a:ext cx="5240520" cy="784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rtl="0">
              <a:lnSpc>
                <a:spcPct val="100000"/>
              </a:lnSpc>
              <a:spcBef>
                <a:spcPct val="0"/>
              </a:spcBef>
              <a:spcAft>
                <a:spcPct val="0"/>
              </a:spcAft>
              <a:buNone/>
            </a:pPr>
            <a:r>
              <a:rPr lang="en-US" sz="1800" b="0" i="0" u="none" strike="noStrike" cap="none">
                <a:solidFill>
                  <a:srgbClr val="000000"/>
                </a:solidFill>
                <a:latin typeface="Quattrocento Sans"/>
                <a:ea typeface="Quattrocento Sans"/>
                <a:cs typeface="Quattrocento Sans"/>
                <a:sym typeface="Quattrocento Sans"/>
              </a:rPr>
              <a:t>ROS is an open-source, meta-operating system for humanoid robots</a:t>
            </a:r>
            <a:endParaRPr sz="32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68" name="Google Shape;368;p84"/>
          <p:cNvSpPr/>
          <p:nvPr/>
        </p:nvSpPr>
        <p:spPr>
          <a:xfrm>
            <a:off x="-6120" y="1668600"/>
            <a:ext cx="9161640" cy="360"/>
          </a:xfrm>
          <a:custGeom>
            <a:avLst/>
            <a:gdLst/>
            <a:ahLst/>
            <a:cxnLst/>
            <a:rect l="l" t="t" r="r" b="b"/>
            <a:pathLst>
              <a:path w="119999" h="119999" extrusionOk="0">
                <a:moveTo>
                  <a:pt x="0" y="0"/>
                </a:moveTo>
                <a:lnTo>
                  <a:pt x="120000" y="120000"/>
                </a:lnTo>
              </a:path>
            </a:pathLst>
          </a:custGeom>
          <a:noFill/>
          <a:ln w="9525" cap="flat" cmpd="sng">
            <a:solidFill>
              <a:srgbClr val="CCCCCC"/>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69" name="Google Shape;369;p84"/>
          <p:cNvSpPr/>
          <p:nvPr/>
        </p:nvSpPr>
        <p:spPr>
          <a:xfrm>
            <a:off x="3470040" y="567000"/>
            <a:ext cx="2203200" cy="2203200"/>
          </a:xfrm>
          <a:prstGeom prst="ellipse">
            <a:avLst/>
          </a:prstGeom>
          <a:solidFill>
            <a:srgbClr val="FFCD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lvl="0" indent="0">
              <a:spcBef>
                <a:spcPct val="0"/>
              </a:spcBef>
              <a:spcAft>
                <a:spcPct val="0"/>
              </a:spcAft>
              <a:buNone/>
            </a:pPr>
            <a:endParaRPr/>
          </a:p>
        </p:txBody>
      </p:sp>
      <p:sp>
        <p:nvSpPr>
          <p:cNvPr id="370" name="Google Shape;370;p84"/>
          <p:cNvSpPr/>
          <p:nvPr/>
        </p:nvSpPr>
        <p:spPr>
          <a:xfrm>
            <a:off x="4567680" y="1238040"/>
            <a:ext cx="535680" cy="535680"/>
          </a:xfrm>
          <a:custGeom>
            <a:avLst/>
            <a:gdLst/>
            <a:ahLst/>
            <a:cxnLst/>
            <a:rect l="l" t="t" r="r" b="b"/>
            <a:pathLst>
              <a:path w="119999" h="119999" extrusionOk="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1" name="Google Shape;371;p84"/>
          <p:cNvSpPr/>
          <p:nvPr/>
        </p:nvSpPr>
        <p:spPr>
          <a:xfrm>
            <a:off x="4184280" y="855000"/>
            <a:ext cx="1034640" cy="1034640"/>
          </a:xfrm>
          <a:custGeom>
            <a:avLst/>
            <a:gdLst/>
            <a:ahLst/>
            <a:cxnLst/>
            <a:rect l="l" t="t" r="r" b="b"/>
            <a:pathLst>
              <a:path w="119999" h="119999" extrusionOk="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2" name="Google Shape;372;p84"/>
          <p:cNvSpPr/>
          <p:nvPr/>
        </p:nvSpPr>
        <p:spPr>
          <a:xfrm rot="-586800">
            <a:off x="4123440" y="2024640"/>
            <a:ext cx="425160" cy="425160"/>
          </a:xfrm>
          <a:custGeom>
            <a:avLst/>
            <a:gdLst/>
            <a:ahLst/>
            <a:cxnLst/>
            <a:rect l="l" t="t" r="r" b="b"/>
            <a:pathLst>
              <a:path w="119999" h="119999" extrusionOk="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3" name="Google Shape;373;p84"/>
          <p:cNvSpPr/>
          <p:nvPr/>
        </p:nvSpPr>
        <p:spPr>
          <a:xfrm rot="-586800">
            <a:off x="4171680" y="2386080"/>
            <a:ext cx="69840" cy="69840"/>
          </a:xfrm>
          <a:custGeom>
            <a:avLst/>
            <a:gdLst/>
            <a:ahLst/>
            <a:cxnLst/>
            <a:rect l="l" t="t" r="r" b="b"/>
            <a:pathLst>
              <a:path w="119999" h="119999" extrusionOk="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4" name="Google Shape;374;p84"/>
          <p:cNvSpPr/>
          <p:nvPr/>
        </p:nvSpPr>
        <p:spPr>
          <a:xfrm rot="-586800">
            <a:off x="4230000" y="2419560"/>
            <a:ext cx="44640" cy="44640"/>
          </a:xfrm>
          <a:custGeom>
            <a:avLst/>
            <a:gdLst/>
            <a:ahLst/>
            <a:cxnLst/>
            <a:rect l="l" t="t" r="r" b="b"/>
            <a:pathLst>
              <a:path w="119999" h="119999" extrusionOk="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5" name="Google Shape;375;p84"/>
          <p:cNvSpPr/>
          <p:nvPr/>
        </p:nvSpPr>
        <p:spPr>
          <a:xfrm rot="-586800">
            <a:off x="4149000" y="2362320"/>
            <a:ext cx="44640" cy="44640"/>
          </a:xfrm>
          <a:custGeom>
            <a:avLst/>
            <a:gdLst/>
            <a:ahLst/>
            <a:cxnLst/>
            <a:rect l="l" t="t" r="r" b="b"/>
            <a:pathLst>
              <a:path w="119999" h="119999" extrusionOk="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6" name="Google Shape;376;p84"/>
          <p:cNvSpPr/>
          <p:nvPr/>
        </p:nvSpPr>
        <p:spPr>
          <a:xfrm>
            <a:off x="3936960" y="1094040"/>
            <a:ext cx="161280" cy="154080"/>
          </a:xfrm>
          <a:custGeom>
            <a:avLst/>
            <a:gdLst/>
            <a:ahLst/>
            <a:cxnLst/>
            <a:rect l="l" t="t" r="r" b="b"/>
            <a:pathLst>
              <a:path w="119999" h="119999" extrusionOk="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7" name="Google Shape;377;p84"/>
          <p:cNvSpPr/>
          <p:nvPr/>
        </p:nvSpPr>
        <p:spPr>
          <a:xfrm rot="2697600">
            <a:off x="5002920" y="1884600"/>
            <a:ext cx="245160" cy="234000"/>
          </a:xfrm>
          <a:custGeom>
            <a:avLst/>
            <a:gdLst/>
            <a:ahLst/>
            <a:cxnLst/>
            <a:rect l="l" t="t" r="r" b="b"/>
            <a:pathLst>
              <a:path w="119999" h="119999" extrusionOk="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8" name="Google Shape;378;p84"/>
          <p:cNvSpPr/>
          <p:nvPr/>
        </p:nvSpPr>
        <p:spPr>
          <a:xfrm>
            <a:off x="5197320" y="1751040"/>
            <a:ext cx="97920" cy="93600"/>
          </a:xfrm>
          <a:custGeom>
            <a:avLst/>
            <a:gdLst/>
            <a:ahLst/>
            <a:cxnLst/>
            <a:rect l="l" t="t" r="r" b="b"/>
            <a:pathLst>
              <a:path w="119999" h="119999" extrusionOk="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79" name="Google Shape;379;p84"/>
          <p:cNvSpPr/>
          <p:nvPr/>
        </p:nvSpPr>
        <p:spPr>
          <a:xfrm rot="1280400">
            <a:off x="3824640" y="1559880"/>
            <a:ext cx="97920" cy="93600"/>
          </a:xfrm>
          <a:custGeom>
            <a:avLst/>
            <a:gdLst/>
            <a:ahLst/>
            <a:cxnLst/>
            <a:rect l="l" t="t" r="r" b="b"/>
            <a:pathLst>
              <a:path w="119999" h="119999" extrusionOk="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w="122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7"/>
          <p:cNvSpPr txBox="1"/>
          <p:nvPr/>
        </p:nvSpPr>
        <p:spPr>
          <a:xfrm>
            <a:off x="1365874" y="904673"/>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sz="2000" b="1"/>
              <a:t>Why ROS?</a:t>
            </a:r>
            <a:endParaRPr lang="en-US" b="1"/>
          </a:p>
        </p:txBody>
      </p:sp>
      <p:sp>
        <p:nvSpPr>
          <p:cNvPr id="405" name="Google Shape;405;p87"/>
          <p:cNvSpPr txBox="1"/>
          <p:nvPr/>
        </p:nvSpPr>
        <p:spPr>
          <a:xfrm>
            <a:off x="1297653" y="1188978"/>
            <a:ext cx="7107851"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76835" marR="0" lvl="0" algn="l" rtl="0">
              <a:lnSpc>
                <a:spcPct val="100000"/>
              </a:lnSpc>
              <a:spcBef>
                <a:spcPct val="0"/>
              </a:spcBef>
              <a:spcAft>
                <a:spcPct val="0"/>
              </a:spcAft>
              <a:buClr>
                <a:srgbClr val="FFCD00"/>
              </a:buClr>
              <a:buSzPts val="2400"/>
            </a:pPr>
            <a:endParaRPr lang="en-US" sz="2400" b="0" i="0" u="none" strike="noStrike" cap="none">
              <a:solidFill>
                <a:srgbClr val="000000"/>
              </a:solidFill>
              <a:latin typeface="Quattrocento Sans"/>
            </a:endParaRPr>
          </a:p>
          <a:p>
            <a:pPr marL="457200" marR="0" lvl="0" indent="-380365"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Research development:</a:t>
            </a:r>
            <a:endParaRPr sz="1400" b="0" i="0" u="none" strike="noStrike" cap="none">
              <a:solidFill>
                <a:srgbClr val="000000"/>
              </a:solidFill>
              <a:latin typeface="Arial" pitchFamily="34" charset="0"/>
              <a:ea typeface="Arial" pitchFamily="34" charset="0"/>
              <a:cs typeface="Arial" pitchFamily="34" charset="0"/>
            </a:endParaRPr>
          </a:p>
          <a:p>
            <a:pPr marL="863600" marR="0" lvl="1" indent="-323850" algn="l" rtl="0">
              <a:spcBef>
                <a:spcPct val="0"/>
              </a:spcBef>
              <a:spcAft>
                <a:spcPct val="0"/>
              </a:spcAft>
              <a:buClr>
                <a:srgbClr val="000000"/>
              </a:buClr>
              <a:buSzPts val="1800"/>
              <a:buFont typeface="Noto Sans Symbols"/>
              <a:buChar char="−"/>
            </a:pPr>
            <a:r>
              <a:rPr lang="en-US" sz="2400" b="0" i="0" u="none" strike="noStrike" cap="none">
                <a:solidFill>
                  <a:srgbClr val="000000"/>
                </a:solidFill>
                <a:latin typeface="Quattrocento Sans"/>
                <a:ea typeface="Quattrocento Sans"/>
                <a:cs typeface="Quattrocento Sans"/>
                <a:sym typeface="Quattrocento Sans"/>
              </a:rPr>
              <a:t>Fast prototyping easier in a simulated world.</a:t>
            </a:r>
            <a:endParaRPr lang="en-US" sz="2400" b="0" i="0" u="none" strike="noStrike" cap="none">
              <a:solidFill>
                <a:srgbClr val="000000"/>
              </a:solidFill>
              <a:latin typeface="Quattrocento Sans"/>
              <a:ea typeface="Quattrocento Sans"/>
              <a:cs typeface="Quattrocento Sans"/>
            </a:endParaRPr>
          </a:p>
          <a:p>
            <a:pPr marL="863600" marR="0" lvl="1" indent="-323850" algn="l" rtl="0">
              <a:spcBef>
                <a:spcPct val="0"/>
              </a:spcBef>
              <a:spcAft>
                <a:spcPct val="0"/>
              </a:spcAft>
              <a:buClr>
                <a:srgbClr val="000000"/>
              </a:buClr>
              <a:buSzPts val="1800"/>
              <a:buFont typeface="Noto Sans Symbols"/>
              <a:buChar char="−"/>
            </a:pPr>
            <a:r>
              <a:rPr lang="en-US" sz="2400">
                <a:latin typeface="Quattrocento Sans"/>
                <a:ea typeface="Quattrocento Sans"/>
                <a:cs typeface="Quattrocento Sans"/>
                <a:sym typeface="Quattrocento Sans"/>
              </a:rPr>
              <a:t>Lots of packages for sensing, movement, path planning etc.</a:t>
            </a:r>
            <a:endParaRPr lang="en-US" sz="2400" b="0" i="0" u="none" strike="noStrike" cap="none">
              <a:solidFill>
                <a:srgbClr val="000000"/>
              </a:solidFill>
              <a:latin typeface="Quattrocento Sans"/>
              <a:ea typeface="Quattrocento Sans"/>
              <a:cs typeface="Quattrocento Sans"/>
            </a:endParaRPr>
          </a:p>
          <a:p>
            <a:pPr marL="863600" marR="0" lvl="1" indent="-323850" algn="l" rtl="0">
              <a:spcBef>
                <a:spcPct val="0"/>
              </a:spcBef>
              <a:spcAft>
                <a:spcPct val="0"/>
              </a:spcAft>
              <a:buClr>
                <a:srgbClr val="000000"/>
              </a:buClr>
              <a:buSzPts val="1800"/>
              <a:buFont typeface="Noto Sans Symbols"/>
              <a:buChar char="−"/>
            </a:pPr>
            <a:r>
              <a:rPr lang="en-US" sz="2400">
                <a:latin typeface="Quattrocento Sans"/>
                <a:sym typeface="Quattrocento Sans"/>
              </a:rPr>
              <a:t>Error free environment for debugging</a:t>
            </a:r>
            <a:endParaRPr lang="en-US" sz="2400">
              <a:latin typeface="Quattrocento Sans"/>
            </a:endParaRPr>
          </a:p>
          <a:p>
            <a:pPr marL="863600" marR="0" lvl="1" indent="-323850" algn="l" rtl="0">
              <a:spcBef>
                <a:spcPct val="0"/>
              </a:spcBef>
              <a:spcAft>
                <a:spcPct val="0"/>
              </a:spcAft>
              <a:buClr>
                <a:srgbClr val="000000"/>
              </a:buClr>
              <a:buSzPts val="1800"/>
              <a:buFont typeface="Noto Sans Symbols"/>
              <a:buChar char="−"/>
            </a:pPr>
            <a:r>
              <a:rPr lang="en-US" sz="2400">
                <a:latin typeface="Quattrocento Sans"/>
                <a:sym typeface="Quattrocento Sans"/>
              </a:rPr>
              <a:t>Break bits, not real hardware</a:t>
            </a:r>
            <a:endParaRPr lang="en-US" sz="2400">
              <a:latin typeface="Quattrocento Sans"/>
            </a:endParaRPr>
          </a:p>
          <a:p>
            <a:pPr marL="863600" marR="0" lvl="1" indent="-323850" algn="l" rtl="0">
              <a:spcBef>
                <a:spcPct val="0"/>
              </a:spcBef>
              <a:spcAft>
                <a:spcPct val="0"/>
              </a:spcAft>
              <a:buClr>
                <a:srgbClr val="000000"/>
              </a:buClr>
              <a:buSzPts val="1800"/>
              <a:buFont typeface="Noto Sans Symbols"/>
              <a:buChar char="−"/>
            </a:pPr>
            <a:endParaRPr sz="1400" b="0" i="0" u="none" strike="noStrike" cap="none">
              <a:solidFill>
                <a:srgbClr val="000000"/>
              </a:solidFill>
              <a:latin typeface="Arial" pitchFamily="34" charset="0"/>
              <a:ea typeface="Arial" pitchFamily="34" charset="0"/>
              <a:cs typeface="Arial" pitchFamily="34" charset="0"/>
            </a:endParaRPr>
          </a:p>
          <a:p>
            <a:pPr marL="457200" marR="0" lvl="0" indent="-380365" algn="l" rtl="0">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Transferring from simulated robot to real robot takes a bit of effort, but works!</a:t>
            </a:r>
            <a:endParaRPr sz="1400" b="0" i="0" u="none" strike="noStrike" cap="none">
              <a:solidFill>
                <a:srgbClr val="000000"/>
              </a:solidFill>
              <a:latin typeface="Arial" pitchFamily="34" charset="0"/>
              <a:ea typeface="Arial" pitchFamily="34" charset="0"/>
              <a:cs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406" name="Google Shape;406;p87"/>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07" name="Google Shape;407;p87"/>
          <p:cNvSpPr/>
          <p:nvPr/>
        </p:nvSpPr>
        <p:spPr>
          <a:xfrm>
            <a:off x="1019677" y="103644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08" name="Google Shape;408;p87"/>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409" name="Google Shape;409;p87"/>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5">
                                            <p:txEl>
                                              <p:pRg st="1" end="1"/>
                                            </p:txEl>
                                          </p:spTgt>
                                        </p:tgtEl>
                                        <p:attrNameLst>
                                          <p:attrName>style.visibility</p:attrName>
                                        </p:attrNameLst>
                                      </p:cBhvr>
                                      <p:to>
                                        <p:strVal val="visible"/>
                                      </p:to>
                                    </p:set>
                                    <p:anim calcmode="lin" valueType="num">
                                      <p:cBhvr additive="base">
                                        <p:cTn id="7" dur="200"/>
                                        <p:tgtEl>
                                          <p:spTgt spid="40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5">
                                            <p:txEl>
                                              <p:pRg st="2" end="2"/>
                                            </p:txEl>
                                          </p:spTgt>
                                        </p:tgtEl>
                                        <p:attrNameLst>
                                          <p:attrName>style.visibility</p:attrName>
                                        </p:attrNameLst>
                                      </p:cBhvr>
                                      <p:to>
                                        <p:strVal val="visible"/>
                                      </p:to>
                                    </p:set>
                                    <p:anim calcmode="lin" valueType="num">
                                      <p:cBhvr additive="base">
                                        <p:cTn id="12" dur="200"/>
                                        <p:tgtEl>
                                          <p:spTgt spid="40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5">
                                            <p:txEl>
                                              <p:pRg st="3" end="3"/>
                                            </p:txEl>
                                          </p:spTgt>
                                        </p:tgtEl>
                                        <p:attrNameLst>
                                          <p:attrName>style.visibility</p:attrName>
                                        </p:attrNameLst>
                                      </p:cBhvr>
                                      <p:to>
                                        <p:strVal val="visible"/>
                                      </p:to>
                                    </p:set>
                                    <p:anim calcmode="lin" valueType="num">
                                      <p:cBhvr additive="base">
                                        <p:cTn id="17" dur="200"/>
                                        <p:tgtEl>
                                          <p:spTgt spid="40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05">
                                            <p:txEl>
                                              <p:pRg st="4" end="4"/>
                                            </p:txEl>
                                          </p:spTgt>
                                        </p:tgtEl>
                                        <p:attrNameLst>
                                          <p:attrName>style.visibility</p:attrName>
                                        </p:attrNameLst>
                                      </p:cBhvr>
                                      <p:to>
                                        <p:strVal val="visible"/>
                                      </p:to>
                                    </p:set>
                                    <p:anim calcmode="lin" valueType="num">
                                      <p:cBhvr additive="base">
                                        <p:cTn id="22" dur="200"/>
                                        <p:tgtEl>
                                          <p:spTgt spid="40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05">
                                            <p:txEl>
                                              <p:pRg st="5" end="5"/>
                                            </p:txEl>
                                          </p:spTgt>
                                        </p:tgtEl>
                                        <p:attrNameLst>
                                          <p:attrName>style.visibility</p:attrName>
                                        </p:attrNameLst>
                                      </p:cBhvr>
                                      <p:to>
                                        <p:strVal val="visible"/>
                                      </p:to>
                                    </p:set>
                                    <p:anim calcmode="lin" valueType="num">
                                      <p:cBhvr additive="base">
                                        <p:cTn id="27" dur="200"/>
                                        <p:tgtEl>
                                          <p:spTgt spid="40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05">
                                            <p:txEl>
                                              <p:pRg st="7" end="7"/>
                                            </p:txEl>
                                          </p:spTgt>
                                        </p:tgtEl>
                                        <p:attrNameLst>
                                          <p:attrName>style.visibility</p:attrName>
                                        </p:attrNameLst>
                                      </p:cBhvr>
                                      <p:to>
                                        <p:strVal val="visible"/>
                                      </p:to>
                                    </p:set>
                                    <p:anim calcmode="lin" valueType="num">
                                      <p:cBhvr additive="base">
                                        <p:cTn id="32" dur="200"/>
                                        <p:tgtEl>
                                          <p:spTgt spid="40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85"/>
          <p:cNvSpPr txBox="1"/>
          <p:nvPr/>
        </p:nvSpPr>
        <p:spPr>
          <a:xfrm>
            <a:off x="1381320" y="922680"/>
            <a:ext cx="3877920" cy="435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rtl="0">
              <a:lnSpc>
                <a:spcPct val="100000"/>
              </a:lnSpc>
              <a:spcBef>
                <a:spcPct val="0"/>
              </a:spcBef>
              <a:spcAft>
                <a:spcPct val="0"/>
              </a:spcAft>
              <a:buNone/>
            </a:pPr>
            <a:r>
              <a:rPr lang="en-US" sz="2000" b="1" i="0" u="none" strike="noStrike" cap="none">
                <a:solidFill>
                  <a:srgbClr val="000000"/>
                </a:solidFill>
                <a:latin typeface="Lora"/>
                <a:ea typeface="Lora"/>
                <a:cs typeface="Lora"/>
                <a:sym typeface="Lora"/>
              </a:rPr>
              <a:t>What can ROS do?</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85" name="Google Shape;385;p85"/>
          <p:cNvSpPr txBox="1"/>
          <p:nvPr/>
        </p:nvSpPr>
        <p:spPr>
          <a:xfrm>
            <a:off x="1381320" y="1616400"/>
            <a:ext cx="6809400" cy="3111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Hardware abstraction</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Low-level device control</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Message passing between nodes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Sophisticated build environment</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Libraries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marR="0" lvl="0" indent="-380520" algn="l" rtl="0">
              <a:lnSpc>
                <a:spcPct val="100000"/>
              </a:lnSpc>
              <a:spcBef>
                <a:spcPct val="0"/>
              </a:spcBef>
              <a:spcAft>
                <a:spcPct val="0"/>
              </a:spcAft>
              <a:buClr>
                <a:srgbClr val="FFCD00"/>
              </a:buClr>
              <a:buSzPts val="2400"/>
              <a:buFont typeface="Quattrocento Sans"/>
              <a:buChar char="◉"/>
            </a:pPr>
            <a:r>
              <a:rPr lang="en-US" sz="2400" b="0" i="0" u="none" strike="noStrike" cap="none">
                <a:solidFill>
                  <a:srgbClr val="000000"/>
                </a:solidFill>
                <a:latin typeface="Quattrocento Sans"/>
                <a:ea typeface="Quattrocento Sans"/>
                <a:cs typeface="Quattrocento Sans"/>
                <a:sym typeface="Quattrocento Sans"/>
              </a:rPr>
              <a:t>Debugging and Visualization Tools</a:t>
            </a: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a:p>
            <a:pPr marL="0" marR="0" lvl="0" indent="0" algn="l" rtl="0">
              <a:lnSpc>
                <a:spcPct val="100000"/>
              </a:lnSpc>
              <a:spcBef>
                <a:spcPct val="0"/>
              </a:spcBef>
              <a:spcAft>
                <a:spcPct val="0"/>
              </a:spcAft>
              <a:buNone/>
            </a:pPr>
            <a:endParaRPr sz="1400" b="0"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386" name="Google Shape;386;p85"/>
          <p:cNvSpPr/>
          <p:nvPr/>
        </p:nvSpPr>
        <p:spPr>
          <a:xfrm>
            <a:off x="916560" y="1142640"/>
            <a:ext cx="91440" cy="91440"/>
          </a:xfrm>
          <a:custGeom>
            <a:avLst/>
            <a:gdLst/>
            <a:ahLst/>
            <a:cxnLst/>
            <a:rect l="l" t="t" r="r" b="b"/>
            <a:pathLst>
              <a:path w="119999" h="119999" extrusionOk="0">
                <a:moveTo>
                  <a:pt x="95528" y="0"/>
                </a:moveTo>
                <a:lnTo>
                  <a:pt x="8561" y="102524"/>
                </a:lnTo>
                <a:lnTo>
                  <a:pt x="15" y="120000"/>
                </a:lnTo>
                <a:lnTo>
                  <a:pt x="17489" y="111453"/>
                </a:lnTo>
                <a:lnTo>
                  <a:pt x="119984" y="24459"/>
                </a:lnTo>
                <a:lnTo>
                  <a:pt x="95528" y="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87" name="Google Shape;387;p85"/>
          <p:cNvSpPr/>
          <p:nvPr/>
        </p:nvSpPr>
        <p:spPr>
          <a:xfrm>
            <a:off x="1045080" y="1019880"/>
            <a:ext cx="85680" cy="85680"/>
          </a:xfrm>
          <a:custGeom>
            <a:avLst/>
            <a:gdLst/>
            <a:ahLst/>
            <a:cxnLst/>
            <a:rect l="l" t="t" r="r" b="b"/>
            <a:pathLst>
              <a:path w="119999" h="119999"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88" name="Google Shape;388;p85"/>
          <p:cNvSpPr/>
          <p:nvPr/>
        </p:nvSpPr>
        <p:spPr>
          <a:xfrm>
            <a:off x="950040" y="1052640"/>
            <a:ext cx="147600" cy="147600"/>
          </a:xfrm>
          <a:custGeom>
            <a:avLst/>
            <a:gdLst/>
            <a:ahLst/>
            <a:cxnLst/>
            <a:rect l="l" t="t" r="r" b="b"/>
            <a:pathLst>
              <a:path w="119999" h="119999"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
        <p:nvSpPr>
          <p:cNvPr id="389" name="Google Shape;389;p85"/>
          <p:cNvSpPr/>
          <p:nvPr/>
        </p:nvSpPr>
        <p:spPr>
          <a:xfrm>
            <a:off x="1024200" y="1079280"/>
            <a:ext cx="24120" cy="24120"/>
          </a:xfrm>
          <a:custGeom>
            <a:avLst/>
            <a:gdLst/>
            <a:ahLst/>
            <a:cxnLst/>
            <a:rect l="l" t="t" r="r" b="b"/>
            <a:pathLst>
              <a:path w="119999" h="119999" extrusionOk="0">
                <a:moveTo>
                  <a:pt x="60" y="119939"/>
                </a:moveTo>
                <a:lnTo>
                  <a:pt x="120000" y="0"/>
                </a:lnTo>
              </a:path>
            </a:pathLst>
          </a:custGeom>
          <a:noFill/>
          <a:ln w="9525" cap="flat" cmpd="sng">
            <a:solidFill>
              <a:srgbClr val="000000"/>
            </a:solidFill>
            <a:prstDash val="solid"/>
            <a:round/>
            <a:headEnd type="none" w="sm" len="sm"/>
            <a:tailEnd type="none" w="sm" len="sm"/>
          </a:ln>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 calcmode="lin" valueType="num">
                                      <p:cBhvr additive="base">
                                        <p:cTn id="7" dur="200"/>
                                        <p:tgtEl>
                                          <p:spTgt spid="3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 calcmode="lin" valueType="num">
                                      <p:cBhvr additive="base">
                                        <p:cTn id="12" dur="200"/>
                                        <p:tgtEl>
                                          <p:spTgt spid="3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 calcmode="lin" valueType="num">
                                      <p:cBhvr additive="base">
                                        <p:cTn id="17" dur="200"/>
                                        <p:tgtEl>
                                          <p:spTgt spid="3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 calcmode="lin" valueType="num">
                                      <p:cBhvr additive="base">
                                        <p:cTn id="22" dur="200"/>
                                        <p:tgtEl>
                                          <p:spTgt spid="38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85">
                                            <p:txEl>
                                              <p:pRg st="4" end="4"/>
                                            </p:txEl>
                                          </p:spTgt>
                                        </p:tgtEl>
                                        <p:attrNameLst>
                                          <p:attrName>style.visibility</p:attrName>
                                        </p:attrNameLst>
                                      </p:cBhvr>
                                      <p:to>
                                        <p:strVal val="visible"/>
                                      </p:to>
                                    </p:set>
                                    <p:anim calcmode="lin" valueType="num">
                                      <p:cBhvr additive="base">
                                        <p:cTn id="27" dur="200"/>
                                        <p:tgtEl>
                                          <p:spTgt spid="38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5">
                                            <p:txEl>
                                              <p:pRg st="5" end="5"/>
                                            </p:txEl>
                                          </p:spTgt>
                                        </p:tgtEl>
                                        <p:attrNameLst>
                                          <p:attrName>style.visibility</p:attrName>
                                        </p:attrNameLst>
                                      </p:cBhvr>
                                      <p:to>
                                        <p:strVal val="visible"/>
                                      </p:to>
                                    </p:set>
                                    <p:anim calcmode="lin" valueType="num">
                                      <p:cBhvr additive="base">
                                        <p:cTn id="32" dur="200"/>
                                        <p:tgtEl>
                                          <p:spTgt spid="38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5">
                                            <p:txEl>
                                              <p:pRg st="6" end="6"/>
                                            </p:txEl>
                                          </p:spTgt>
                                        </p:tgtEl>
                                        <p:attrNameLst>
                                          <p:attrName>style.visibility</p:attrName>
                                        </p:attrNameLst>
                                      </p:cBhvr>
                                      <p:to>
                                        <p:strVal val="visible"/>
                                      </p:to>
                                    </p:set>
                                    <p:anim calcmode="lin" valueType="num">
                                      <p:cBhvr additive="base">
                                        <p:cTn id="37" dur="200"/>
                                        <p:tgtEl>
                                          <p:spTgt spid="38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5">
                                            <p:txEl>
                                              <p:pRg st="7" end="7"/>
                                            </p:txEl>
                                          </p:spTgt>
                                        </p:tgtEl>
                                        <p:attrNameLst>
                                          <p:attrName>style.visibility</p:attrName>
                                        </p:attrNameLst>
                                      </p:cBhvr>
                                      <p:to>
                                        <p:strVal val="visible"/>
                                      </p:to>
                                    </p:set>
                                    <p:anim calcmode="lin" valueType="num">
                                      <p:cBhvr additive="base">
                                        <p:cTn id="42" dur="200"/>
                                        <p:tgtEl>
                                          <p:spTgt spid="38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06.14"/>
  <p:tag name="AS_TITLE" val="Aspose.Slides for .NET Standard 2.0"/>
  <p:tag name="AS_VERSION" val="2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1758</Words>
  <Application>Microsoft Office PowerPoint</Application>
  <PresentationFormat>Widescreen</PresentationFormat>
  <Paragraphs>219</Paragraphs>
  <Slides>53</Slides>
  <Notes>23</Notes>
  <HiddenSlides>0</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2</vt:i4>
      </vt:variant>
      <vt:variant>
        <vt:lpstr>Slide Titles</vt:lpstr>
      </vt:variant>
      <vt:variant>
        <vt:i4>53</vt:i4>
      </vt:variant>
    </vt:vector>
  </HeadingPairs>
  <TitlesOfParts>
    <vt:vector size="72" baseType="lpstr">
      <vt:lpstr>Arial</vt:lpstr>
      <vt:lpstr>Algerian</vt:lpstr>
      <vt:lpstr>Calibri</vt:lpstr>
      <vt:lpstr>Quattrocento Sans</vt:lpstr>
      <vt:lpstr>Calibri Light</vt:lpstr>
      <vt:lpstr>Noto Sans Symbols</vt:lpstr>
      <vt:lpstr>Lora</vt:lpstr>
      <vt:lpstr>Consolas</vt:lpstr>
      <vt:lpstr>Arial Black</vt:lpstr>
      <vt:lpstr>Office Theme</vt:lpstr>
      <vt:lpstr>Office Theme</vt:lpstr>
      <vt:lpstr>Office Theme</vt:lpstr>
      <vt:lpstr>Office Theme</vt:lpstr>
      <vt:lpstr>Office Theme</vt:lpstr>
      <vt:lpstr>Office Theme</vt:lpstr>
      <vt:lpstr>Office Theme</vt:lpstr>
      <vt:lpstr>Office Theme</vt:lpstr>
      <vt:lpstr>Microsoft PowerPoint Slide</vt:lpstr>
      <vt:lpstr>Slide</vt:lpstr>
      <vt:lpstr>PowerPoint Presentation</vt:lpstr>
      <vt:lpstr>Acknowledgement</vt:lpstr>
      <vt:lpstr>               Abstract</vt:lpstr>
      <vt:lpstr>CONTENTS</vt:lpstr>
      <vt:lpstr>PROJECT AIM AND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kim</cp:lastModifiedBy>
  <cp:revision>10</cp:revision>
  <cp:lastPrinted>2021-07-13T18:18:52Z</cp:lastPrinted>
  <dcterms:created xsi:type="dcterms:W3CDTF">2021-07-13T18:18:52Z</dcterms:created>
  <dcterms:modified xsi:type="dcterms:W3CDTF">2021-07-14T06:24:57Z</dcterms:modified>
</cp:coreProperties>
</file>